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8"/>
  </p:notesMasterIdLst>
  <p:sldIdLst>
    <p:sldId id="256" r:id="rId2"/>
    <p:sldId id="317" r:id="rId3"/>
    <p:sldId id="307" r:id="rId4"/>
    <p:sldId id="316" r:id="rId5"/>
    <p:sldId id="309" r:id="rId6"/>
    <p:sldId id="310" r:id="rId7"/>
    <p:sldId id="311" r:id="rId8"/>
    <p:sldId id="314" r:id="rId9"/>
    <p:sldId id="312" r:id="rId10"/>
    <p:sldId id="313" r:id="rId11"/>
    <p:sldId id="308" r:id="rId12"/>
    <p:sldId id="318" r:id="rId13"/>
    <p:sldId id="319" r:id="rId14"/>
    <p:sldId id="320" r:id="rId15"/>
    <p:sldId id="315" r:id="rId16"/>
    <p:sldId id="322" r:id="rId17"/>
    <p:sldId id="325" r:id="rId18"/>
    <p:sldId id="321" r:id="rId19"/>
    <p:sldId id="324" r:id="rId20"/>
    <p:sldId id="326" r:id="rId21"/>
    <p:sldId id="323" r:id="rId22"/>
    <p:sldId id="327" r:id="rId23"/>
    <p:sldId id="328" r:id="rId24"/>
    <p:sldId id="330" r:id="rId25"/>
    <p:sldId id="329" r:id="rId26"/>
    <p:sldId id="331"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D86E"/>
    <a:srgbClr val="235F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1" autoAdjust="0"/>
    <p:restoredTop sz="94660"/>
  </p:normalViewPr>
  <p:slideViewPr>
    <p:cSldViewPr snapToGrid="0">
      <p:cViewPr varScale="1">
        <p:scale>
          <a:sx n="98" d="100"/>
          <a:sy n="98" d="100"/>
        </p:scale>
        <p:origin x="211" y="82"/>
      </p:cViewPr>
      <p:guideLst/>
    </p:cSldViewPr>
  </p:slideViewPr>
  <p:notesTextViewPr>
    <p:cViewPr>
      <p:scale>
        <a:sx n="1" d="1"/>
        <a:sy n="1" d="1"/>
      </p:scale>
      <p:origin x="0" y="0"/>
    </p:cViewPr>
  </p:notesTextViewPr>
  <p:notesViewPr>
    <p:cSldViewPr snapToGrid="0">
      <p:cViewPr varScale="1">
        <p:scale>
          <a:sx n="63" d="100"/>
          <a:sy n="63" d="100"/>
        </p:scale>
        <p:origin x="2253"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이 경표" userId="53de81be79c0691f" providerId="LiveId" clId="{94F89F09-2014-4FD6-82B3-C74F2D66580D}"/>
    <pc:docChg chg="undo redo custSel addSld delSld modSld sldOrd modMainMaster">
      <pc:chgData name="이 경표" userId="53de81be79c0691f" providerId="LiveId" clId="{94F89F09-2014-4FD6-82B3-C74F2D66580D}" dt="2025-03-05T22:51:22.949" v="6902" actId="1076"/>
      <pc:docMkLst>
        <pc:docMk/>
      </pc:docMkLst>
      <pc:sldChg chg="addSp modSp mod">
        <pc:chgData name="이 경표" userId="53de81be79c0691f" providerId="LiveId" clId="{94F89F09-2014-4FD6-82B3-C74F2D66580D}" dt="2025-03-03T06:01:16.242" v="217" actId="1076"/>
        <pc:sldMkLst>
          <pc:docMk/>
          <pc:sldMk cId="3056774233" sldId="256"/>
        </pc:sldMkLst>
        <pc:spChg chg="mod">
          <ac:chgData name="이 경표" userId="53de81be79c0691f" providerId="LiveId" clId="{94F89F09-2014-4FD6-82B3-C74F2D66580D}" dt="2025-03-03T06:00:45.223" v="190" actId="2711"/>
          <ac:spMkLst>
            <pc:docMk/>
            <pc:sldMk cId="3056774233" sldId="256"/>
            <ac:spMk id="2" creationId="{5092D0D5-6C94-DF98-DF7E-6FDAE9985F34}"/>
          </ac:spMkLst>
        </pc:spChg>
        <pc:spChg chg="mod">
          <ac:chgData name="이 경표" userId="53de81be79c0691f" providerId="LiveId" clId="{94F89F09-2014-4FD6-82B3-C74F2D66580D}" dt="2025-03-03T06:01:16.242" v="217" actId="1076"/>
          <ac:spMkLst>
            <pc:docMk/>
            <pc:sldMk cId="3056774233" sldId="256"/>
            <ac:spMk id="3" creationId="{978611B4-B2BE-C4F4-54D2-91B2B27104C6}"/>
          </ac:spMkLst>
        </pc:spChg>
        <pc:spChg chg="add mod">
          <ac:chgData name="이 경표" userId="53de81be79c0691f" providerId="LiveId" clId="{94F89F09-2014-4FD6-82B3-C74F2D66580D}" dt="2025-03-03T06:00:59.173" v="194" actId="1076"/>
          <ac:spMkLst>
            <pc:docMk/>
            <pc:sldMk cId="3056774233" sldId="256"/>
            <ac:spMk id="4" creationId="{0AC3D82B-5083-96E3-595E-CF8277D7486D}"/>
          </ac:spMkLst>
        </pc:spChg>
      </pc:sldChg>
      <pc:sldChg chg="del">
        <pc:chgData name="이 경표" userId="53de81be79c0691f" providerId="LiveId" clId="{94F89F09-2014-4FD6-82B3-C74F2D66580D}" dt="2025-03-03T06:03:05.776" v="230" actId="47"/>
        <pc:sldMkLst>
          <pc:docMk/>
          <pc:sldMk cId="4066796349" sldId="258"/>
        </pc:sldMkLst>
      </pc:sldChg>
      <pc:sldChg chg="del">
        <pc:chgData name="이 경표" userId="53de81be79c0691f" providerId="LiveId" clId="{94F89F09-2014-4FD6-82B3-C74F2D66580D}" dt="2025-03-05T14:32:20.560" v="310" actId="47"/>
        <pc:sldMkLst>
          <pc:docMk/>
          <pc:sldMk cId="384043600" sldId="294"/>
        </pc:sldMkLst>
      </pc:sldChg>
      <pc:sldChg chg="delSp del mod">
        <pc:chgData name="이 경표" userId="53de81be79c0691f" providerId="LiveId" clId="{94F89F09-2014-4FD6-82B3-C74F2D66580D}" dt="2025-03-03T06:01:32.107" v="220" actId="47"/>
        <pc:sldMkLst>
          <pc:docMk/>
          <pc:sldMk cId="1652602423" sldId="298"/>
        </pc:sldMkLst>
      </pc:sldChg>
      <pc:sldChg chg="del">
        <pc:chgData name="이 경표" userId="53de81be79c0691f" providerId="LiveId" clId="{94F89F09-2014-4FD6-82B3-C74F2D66580D}" dt="2025-03-05T14:32:20.560" v="310" actId="47"/>
        <pc:sldMkLst>
          <pc:docMk/>
          <pc:sldMk cId="1013111897" sldId="299"/>
        </pc:sldMkLst>
      </pc:sldChg>
      <pc:sldChg chg="del">
        <pc:chgData name="이 경표" userId="53de81be79c0691f" providerId="LiveId" clId="{94F89F09-2014-4FD6-82B3-C74F2D66580D}" dt="2025-03-05T14:32:20.560" v="310" actId="47"/>
        <pc:sldMkLst>
          <pc:docMk/>
          <pc:sldMk cId="1035656181" sldId="300"/>
        </pc:sldMkLst>
      </pc:sldChg>
      <pc:sldChg chg="del">
        <pc:chgData name="이 경표" userId="53de81be79c0691f" providerId="LiveId" clId="{94F89F09-2014-4FD6-82B3-C74F2D66580D}" dt="2025-03-05T14:32:20.560" v="310" actId="47"/>
        <pc:sldMkLst>
          <pc:docMk/>
          <pc:sldMk cId="866620286" sldId="301"/>
        </pc:sldMkLst>
      </pc:sldChg>
      <pc:sldChg chg="del">
        <pc:chgData name="이 경표" userId="53de81be79c0691f" providerId="LiveId" clId="{94F89F09-2014-4FD6-82B3-C74F2D66580D}" dt="2025-03-05T14:32:20.560" v="310" actId="47"/>
        <pc:sldMkLst>
          <pc:docMk/>
          <pc:sldMk cId="3700910799" sldId="302"/>
        </pc:sldMkLst>
      </pc:sldChg>
      <pc:sldChg chg="del">
        <pc:chgData name="이 경표" userId="53de81be79c0691f" providerId="LiveId" clId="{94F89F09-2014-4FD6-82B3-C74F2D66580D}" dt="2025-03-05T14:32:20.560" v="310" actId="47"/>
        <pc:sldMkLst>
          <pc:docMk/>
          <pc:sldMk cId="1576051095" sldId="303"/>
        </pc:sldMkLst>
      </pc:sldChg>
      <pc:sldChg chg="del">
        <pc:chgData name="이 경표" userId="53de81be79c0691f" providerId="LiveId" clId="{94F89F09-2014-4FD6-82B3-C74F2D66580D}" dt="2025-03-05T14:32:20.560" v="310" actId="47"/>
        <pc:sldMkLst>
          <pc:docMk/>
          <pc:sldMk cId="988837187" sldId="304"/>
        </pc:sldMkLst>
      </pc:sldChg>
      <pc:sldChg chg="del">
        <pc:chgData name="이 경표" userId="53de81be79c0691f" providerId="LiveId" clId="{94F89F09-2014-4FD6-82B3-C74F2D66580D}" dt="2025-03-05T14:32:20.560" v="310" actId="47"/>
        <pc:sldMkLst>
          <pc:docMk/>
          <pc:sldMk cId="3149859406" sldId="305"/>
        </pc:sldMkLst>
      </pc:sldChg>
      <pc:sldChg chg="del">
        <pc:chgData name="이 경표" userId="53de81be79c0691f" providerId="LiveId" clId="{94F89F09-2014-4FD6-82B3-C74F2D66580D}" dt="2025-03-05T14:32:20.560" v="310" actId="47"/>
        <pc:sldMkLst>
          <pc:docMk/>
          <pc:sldMk cId="3344915068" sldId="306"/>
        </pc:sldMkLst>
      </pc:sldChg>
      <pc:sldChg chg="new del">
        <pc:chgData name="이 경표" userId="53de81be79c0691f" providerId="LiveId" clId="{94F89F09-2014-4FD6-82B3-C74F2D66580D}" dt="2025-03-03T06:02:53.550" v="228" actId="47"/>
        <pc:sldMkLst>
          <pc:docMk/>
          <pc:sldMk cId="879926564" sldId="307"/>
        </pc:sldMkLst>
      </pc:sldChg>
      <pc:sldChg chg="modSp new add del mod">
        <pc:chgData name="이 경표" userId="53de81be79c0691f" providerId="LiveId" clId="{94F89F09-2014-4FD6-82B3-C74F2D66580D}" dt="2025-03-05T16:35:49.810" v="3248" actId="20577"/>
        <pc:sldMkLst>
          <pc:docMk/>
          <pc:sldMk cId="3823668819" sldId="307"/>
        </pc:sldMkLst>
        <pc:spChg chg="mod">
          <ac:chgData name="이 경표" userId="53de81be79c0691f" providerId="LiveId" clId="{94F89F09-2014-4FD6-82B3-C74F2D66580D}" dt="2025-03-03T06:03:17.287" v="239" actId="20577"/>
          <ac:spMkLst>
            <pc:docMk/>
            <pc:sldMk cId="3823668819" sldId="307"/>
            <ac:spMk id="2" creationId="{CF16E0DF-E814-FEB8-7480-C0F4BEF00335}"/>
          </ac:spMkLst>
        </pc:spChg>
        <pc:spChg chg="mod">
          <ac:chgData name="이 경표" userId="53de81be79c0691f" providerId="LiveId" clId="{94F89F09-2014-4FD6-82B3-C74F2D66580D}" dt="2025-03-05T16:35:49.810" v="3248" actId="20577"/>
          <ac:spMkLst>
            <pc:docMk/>
            <pc:sldMk cId="3823668819" sldId="307"/>
            <ac:spMk id="3" creationId="{F2480990-80D8-A9F0-494F-D6E18C43D608}"/>
          </ac:spMkLst>
        </pc:spChg>
      </pc:sldChg>
      <pc:sldChg chg="addSp delSp modSp new mod modAnim">
        <pc:chgData name="이 경표" userId="53de81be79c0691f" providerId="LiveId" clId="{94F89F09-2014-4FD6-82B3-C74F2D66580D}" dt="2025-03-05T16:29:27.186" v="3224" actId="1076"/>
        <pc:sldMkLst>
          <pc:docMk/>
          <pc:sldMk cId="2406563165" sldId="308"/>
        </pc:sldMkLst>
        <pc:spChg chg="mod">
          <ac:chgData name="이 경표" userId="53de81be79c0691f" providerId="LiveId" clId="{94F89F09-2014-4FD6-82B3-C74F2D66580D}" dt="2025-03-05T16:26:52.511" v="3168" actId="1076"/>
          <ac:spMkLst>
            <pc:docMk/>
            <pc:sldMk cId="2406563165" sldId="308"/>
            <ac:spMk id="2" creationId="{717D4786-CDD3-7593-B1F9-EFD51940FE1B}"/>
          </ac:spMkLst>
        </pc:spChg>
        <pc:spChg chg="del">
          <ac:chgData name="이 경표" userId="53de81be79c0691f" providerId="LiveId" clId="{94F89F09-2014-4FD6-82B3-C74F2D66580D}" dt="2025-03-05T14:44:20.104" v="956" actId="478"/>
          <ac:spMkLst>
            <pc:docMk/>
            <pc:sldMk cId="2406563165" sldId="308"/>
            <ac:spMk id="3" creationId="{F59068E7-FF7F-2105-A398-1FB4C714B956}"/>
          </ac:spMkLst>
        </pc:spChg>
        <pc:spChg chg="add del mod">
          <ac:chgData name="이 경표" userId="53de81be79c0691f" providerId="LiveId" clId="{94F89F09-2014-4FD6-82B3-C74F2D66580D}" dt="2025-03-05T16:25:14.828" v="3129" actId="478"/>
          <ac:spMkLst>
            <pc:docMk/>
            <pc:sldMk cId="2406563165" sldId="308"/>
            <ac:spMk id="5" creationId="{46E6EEDB-C821-572F-F69D-D7DA8F958C91}"/>
          </ac:spMkLst>
        </pc:spChg>
        <pc:spChg chg="add mod">
          <ac:chgData name="이 경표" userId="53de81be79c0691f" providerId="LiveId" clId="{94F89F09-2014-4FD6-82B3-C74F2D66580D}" dt="2025-03-05T14:46:04.766" v="1022" actId="767"/>
          <ac:spMkLst>
            <pc:docMk/>
            <pc:sldMk cId="2406563165" sldId="308"/>
            <ac:spMk id="6" creationId="{EBA50094-28CF-07F2-DA36-65A6554D6285}"/>
          </ac:spMkLst>
        </pc:spChg>
        <pc:spChg chg="add mod">
          <ac:chgData name="이 경표" userId="53de81be79c0691f" providerId="LiveId" clId="{94F89F09-2014-4FD6-82B3-C74F2D66580D}" dt="2025-03-05T14:45:56.621" v="1003" actId="767"/>
          <ac:spMkLst>
            <pc:docMk/>
            <pc:sldMk cId="2406563165" sldId="308"/>
            <ac:spMk id="7" creationId="{71E96E1A-B3F3-C557-6B40-D19A80678A53}"/>
          </ac:spMkLst>
        </pc:spChg>
        <pc:spChg chg="add mod">
          <ac:chgData name="이 경표" userId="53de81be79c0691f" providerId="LiveId" clId="{94F89F09-2014-4FD6-82B3-C74F2D66580D}" dt="2025-03-05T16:27:39.489" v="3176" actId="1036"/>
          <ac:spMkLst>
            <pc:docMk/>
            <pc:sldMk cId="2406563165" sldId="308"/>
            <ac:spMk id="9" creationId="{030577C8-A942-380C-9079-444ABBF94AF6}"/>
          </ac:spMkLst>
        </pc:spChg>
        <pc:spChg chg="add mod">
          <ac:chgData name="이 경표" userId="53de81be79c0691f" providerId="LiveId" clId="{94F89F09-2014-4FD6-82B3-C74F2D66580D}" dt="2025-03-05T16:26:59.943" v="3170" actId="1076"/>
          <ac:spMkLst>
            <pc:docMk/>
            <pc:sldMk cId="2406563165" sldId="308"/>
            <ac:spMk id="10" creationId="{D7ECAEE6-CF78-E623-EF7F-EAC6F9F8E2D2}"/>
          </ac:spMkLst>
        </pc:spChg>
        <pc:spChg chg="add mod">
          <ac:chgData name="이 경표" userId="53de81be79c0691f" providerId="LiveId" clId="{94F89F09-2014-4FD6-82B3-C74F2D66580D}" dt="2025-03-05T16:26:59.943" v="3170" actId="1076"/>
          <ac:spMkLst>
            <pc:docMk/>
            <pc:sldMk cId="2406563165" sldId="308"/>
            <ac:spMk id="14" creationId="{D92A113A-703B-F591-9935-B1377489DF15}"/>
          </ac:spMkLst>
        </pc:spChg>
        <pc:spChg chg="add del mod">
          <ac:chgData name="이 경표" userId="53de81be79c0691f" providerId="LiveId" clId="{94F89F09-2014-4FD6-82B3-C74F2D66580D}" dt="2025-03-05T16:26:54.579" v="3169" actId="478"/>
          <ac:spMkLst>
            <pc:docMk/>
            <pc:sldMk cId="2406563165" sldId="308"/>
            <ac:spMk id="15" creationId="{5662E241-AAD3-D3FA-9D71-F6C5360D640C}"/>
          </ac:spMkLst>
        </pc:spChg>
        <pc:spChg chg="add del mod">
          <ac:chgData name="이 경표" userId="53de81be79c0691f" providerId="LiveId" clId="{94F89F09-2014-4FD6-82B3-C74F2D66580D}" dt="2025-03-05T16:26:54.579" v="3169" actId="478"/>
          <ac:spMkLst>
            <pc:docMk/>
            <pc:sldMk cId="2406563165" sldId="308"/>
            <ac:spMk id="16" creationId="{E7CED8C9-8C7A-E82E-6F0B-CA7CCF2CF66C}"/>
          </ac:spMkLst>
        </pc:spChg>
        <pc:spChg chg="add mod">
          <ac:chgData name="이 경표" userId="53de81be79c0691f" providerId="LiveId" clId="{94F89F09-2014-4FD6-82B3-C74F2D66580D}" dt="2025-03-05T16:29:17.876" v="3222" actId="1076"/>
          <ac:spMkLst>
            <pc:docMk/>
            <pc:sldMk cId="2406563165" sldId="308"/>
            <ac:spMk id="17" creationId="{ABE5A4EA-033F-295B-98EB-002F381D55A8}"/>
          </ac:spMkLst>
        </pc:spChg>
        <pc:grpChg chg="add mod">
          <ac:chgData name="이 경표" userId="53de81be79c0691f" providerId="LiveId" clId="{94F89F09-2014-4FD6-82B3-C74F2D66580D}" dt="2025-03-05T16:26:59.943" v="3170" actId="1076"/>
          <ac:grpSpMkLst>
            <pc:docMk/>
            <pc:sldMk cId="2406563165" sldId="308"/>
            <ac:grpSpMk id="11" creationId="{9650C555-62D7-2BD0-8498-26C572F608BB}"/>
          </ac:grpSpMkLst>
        </pc:grpChg>
        <pc:picChg chg="add del mod">
          <ac:chgData name="이 경표" userId="53de81be79c0691f" providerId="LiveId" clId="{94F89F09-2014-4FD6-82B3-C74F2D66580D}" dt="2025-03-05T16:25:14.828" v="3129" actId="478"/>
          <ac:picMkLst>
            <pc:docMk/>
            <pc:sldMk cId="2406563165" sldId="308"/>
            <ac:picMk id="4" creationId="{3C81D7F4-708D-42B3-244C-A3D6696C4F43}"/>
          </ac:picMkLst>
        </pc:picChg>
        <pc:picChg chg="add mod">
          <ac:chgData name="이 경표" userId="53de81be79c0691f" providerId="LiveId" clId="{94F89F09-2014-4FD6-82B3-C74F2D66580D}" dt="2025-03-05T16:29:27.186" v="3224" actId="1076"/>
          <ac:picMkLst>
            <pc:docMk/>
            <pc:sldMk cId="2406563165" sldId="308"/>
            <ac:picMk id="8" creationId="{FCC8BA4D-1923-4613-E055-7AD4955E0A71}"/>
          </ac:picMkLst>
        </pc:picChg>
        <pc:picChg chg="mod">
          <ac:chgData name="이 경표" userId="53de81be79c0691f" providerId="LiveId" clId="{94F89F09-2014-4FD6-82B3-C74F2D66580D}" dt="2025-03-05T16:26:17.265" v="3163"/>
          <ac:picMkLst>
            <pc:docMk/>
            <pc:sldMk cId="2406563165" sldId="308"/>
            <ac:picMk id="12" creationId="{C6281465-5243-44BB-A64A-5A0373AA1503}"/>
          </ac:picMkLst>
        </pc:picChg>
        <pc:picChg chg="mod">
          <ac:chgData name="이 경표" userId="53de81be79c0691f" providerId="LiveId" clId="{94F89F09-2014-4FD6-82B3-C74F2D66580D}" dt="2025-03-05T16:26:17.265" v="3163"/>
          <ac:picMkLst>
            <pc:docMk/>
            <pc:sldMk cId="2406563165" sldId="308"/>
            <ac:picMk id="13" creationId="{CD91EF08-7BE7-71C9-18FE-2349EA037FB0}"/>
          </ac:picMkLst>
        </pc:picChg>
      </pc:sldChg>
      <pc:sldChg chg="addSp delSp modSp new mod">
        <pc:chgData name="이 경표" userId="53de81be79c0691f" providerId="LiveId" clId="{94F89F09-2014-4FD6-82B3-C74F2D66580D}" dt="2025-03-05T15:02:26.858" v="1575" actId="1076"/>
        <pc:sldMkLst>
          <pc:docMk/>
          <pc:sldMk cId="1606006144" sldId="309"/>
        </pc:sldMkLst>
        <pc:spChg chg="mod">
          <ac:chgData name="이 경표" userId="53de81be79c0691f" providerId="LiveId" clId="{94F89F09-2014-4FD6-82B3-C74F2D66580D}" dt="2025-03-05T14:46:19.484" v="1024"/>
          <ac:spMkLst>
            <pc:docMk/>
            <pc:sldMk cId="1606006144" sldId="309"/>
            <ac:spMk id="2" creationId="{7FD871EB-F601-CF1C-8981-2B8E9F3854D9}"/>
          </ac:spMkLst>
        </pc:spChg>
        <pc:spChg chg="mod">
          <ac:chgData name="이 경표" userId="53de81be79c0691f" providerId="LiveId" clId="{94F89F09-2014-4FD6-82B3-C74F2D66580D}" dt="2025-03-05T15:01:58.307" v="1570" actId="20577"/>
          <ac:spMkLst>
            <pc:docMk/>
            <pc:sldMk cId="1606006144" sldId="309"/>
            <ac:spMk id="3" creationId="{D8106ED1-0698-4D77-F798-2DEA88AD7684}"/>
          </ac:spMkLst>
        </pc:spChg>
        <pc:spChg chg="add mod">
          <ac:chgData name="이 경표" userId="53de81be79c0691f" providerId="LiveId" clId="{94F89F09-2014-4FD6-82B3-C74F2D66580D}" dt="2025-03-05T14:59:35.709" v="1521" actId="1076"/>
          <ac:spMkLst>
            <pc:docMk/>
            <pc:sldMk cId="1606006144" sldId="309"/>
            <ac:spMk id="5" creationId="{7898FE6A-004C-F32A-79C3-B54A8F6CA237}"/>
          </ac:spMkLst>
        </pc:spChg>
        <pc:spChg chg="add mod">
          <ac:chgData name="이 경표" userId="53de81be79c0691f" providerId="LiveId" clId="{94F89F09-2014-4FD6-82B3-C74F2D66580D}" dt="2025-03-05T14:49:54.915" v="1244" actId="20577"/>
          <ac:spMkLst>
            <pc:docMk/>
            <pc:sldMk cId="1606006144" sldId="309"/>
            <ac:spMk id="6" creationId="{22505500-1746-AC21-7026-31C0CA3CF742}"/>
          </ac:spMkLst>
        </pc:spChg>
        <pc:spChg chg="add mod">
          <ac:chgData name="이 경표" userId="53de81be79c0691f" providerId="LiveId" clId="{94F89F09-2014-4FD6-82B3-C74F2D66580D}" dt="2025-03-05T14:54:24.355" v="1460" actId="164"/>
          <ac:spMkLst>
            <pc:docMk/>
            <pc:sldMk cId="1606006144" sldId="309"/>
            <ac:spMk id="7" creationId="{B4342A37-C954-23A9-EFB0-D778261C8127}"/>
          </ac:spMkLst>
        </pc:spChg>
        <pc:spChg chg="add mod">
          <ac:chgData name="이 경표" userId="53de81be79c0691f" providerId="LiveId" clId="{94F89F09-2014-4FD6-82B3-C74F2D66580D}" dt="2025-03-05T14:54:24.355" v="1460" actId="164"/>
          <ac:spMkLst>
            <pc:docMk/>
            <pc:sldMk cId="1606006144" sldId="309"/>
            <ac:spMk id="8" creationId="{C0FD9414-28BA-66FF-50E4-F55058D57C56}"/>
          </ac:spMkLst>
        </pc:spChg>
        <pc:spChg chg="add mod">
          <ac:chgData name="이 경표" userId="53de81be79c0691f" providerId="LiveId" clId="{94F89F09-2014-4FD6-82B3-C74F2D66580D}" dt="2025-03-05T15:02:26.858" v="1575" actId="1076"/>
          <ac:spMkLst>
            <pc:docMk/>
            <pc:sldMk cId="1606006144" sldId="309"/>
            <ac:spMk id="11" creationId="{376F2C88-A0B7-8210-D522-FE56738881AC}"/>
          </ac:spMkLst>
        </pc:spChg>
        <pc:grpChg chg="add del mod">
          <ac:chgData name="이 경표" userId="53de81be79c0691f" providerId="LiveId" clId="{94F89F09-2014-4FD6-82B3-C74F2D66580D}" dt="2025-03-05T14:54:49.400" v="1465" actId="478"/>
          <ac:grpSpMkLst>
            <pc:docMk/>
            <pc:sldMk cId="1606006144" sldId="309"/>
            <ac:grpSpMk id="9" creationId="{408CB2EE-F9E1-4DF2-A6BC-3EEA54B34CB4}"/>
          </ac:grpSpMkLst>
        </pc:grpChg>
        <pc:picChg chg="add mod modCrop">
          <ac:chgData name="이 경표" userId="53de81be79c0691f" providerId="LiveId" clId="{94F89F09-2014-4FD6-82B3-C74F2D66580D}" dt="2025-03-05T14:59:28.285" v="1520" actId="1076"/>
          <ac:picMkLst>
            <pc:docMk/>
            <pc:sldMk cId="1606006144" sldId="309"/>
            <ac:picMk id="4" creationId="{E9445875-9D14-F715-B166-C2BC96196B4D}"/>
          </ac:picMkLst>
        </pc:picChg>
        <pc:picChg chg="add mod">
          <ac:chgData name="이 경표" userId="53de81be79c0691f" providerId="LiveId" clId="{94F89F09-2014-4FD6-82B3-C74F2D66580D}" dt="2025-03-05T15:02:22.877" v="1574" actId="1076"/>
          <ac:picMkLst>
            <pc:docMk/>
            <pc:sldMk cId="1606006144" sldId="309"/>
            <ac:picMk id="1026" creationId="{324E40D4-C32C-F1CB-B280-58EEDC749EA4}"/>
          </ac:picMkLst>
        </pc:picChg>
      </pc:sldChg>
      <pc:sldChg chg="addSp delSp modSp add mod">
        <pc:chgData name="이 경표" userId="53de81be79c0691f" providerId="LiveId" clId="{94F89F09-2014-4FD6-82B3-C74F2D66580D}" dt="2025-03-05T16:59:44.765" v="3788" actId="20577"/>
        <pc:sldMkLst>
          <pc:docMk/>
          <pc:sldMk cId="941568425" sldId="310"/>
        </pc:sldMkLst>
        <pc:spChg chg="add del mod">
          <ac:chgData name="이 경표" userId="53de81be79c0691f" providerId="LiveId" clId="{94F89F09-2014-4FD6-82B3-C74F2D66580D}" dt="2025-03-05T16:59:05.685" v="3738" actId="20577"/>
          <ac:spMkLst>
            <pc:docMk/>
            <pc:sldMk cId="941568425" sldId="310"/>
            <ac:spMk id="3" creationId="{F25F0714-004A-8906-16EB-1D0D5A7C7F75}"/>
          </ac:spMkLst>
        </pc:spChg>
        <pc:spChg chg="del">
          <ac:chgData name="이 경표" userId="53de81be79c0691f" providerId="LiveId" clId="{94F89F09-2014-4FD6-82B3-C74F2D66580D}" dt="2025-03-05T15:02:41.800" v="1579" actId="478"/>
          <ac:spMkLst>
            <pc:docMk/>
            <pc:sldMk cId="941568425" sldId="310"/>
            <ac:spMk id="5" creationId="{C29F2BCA-18DA-0CE4-C434-2AEE6D17A696}"/>
          </ac:spMkLst>
        </pc:spChg>
        <pc:spChg chg="del">
          <ac:chgData name="이 경표" userId="53de81be79c0691f" providerId="LiveId" clId="{94F89F09-2014-4FD6-82B3-C74F2D66580D}" dt="2025-03-05T15:03:04.329" v="1581" actId="478"/>
          <ac:spMkLst>
            <pc:docMk/>
            <pc:sldMk cId="941568425" sldId="310"/>
            <ac:spMk id="6" creationId="{082B9E55-8E9D-030B-C7F2-5724DF76C5D7}"/>
          </ac:spMkLst>
        </pc:spChg>
        <pc:spChg chg="add del">
          <ac:chgData name="이 경표" userId="53de81be79c0691f" providerId="LiveId" clId="{94F89F09-2014-4FD6-82B3-C74F2D66580D}" dt="2025-03-05T15:08:11.240" v="1641" actId="478"/>
          <ac:spMkLst>
            <pc:docMk/>
            <pc:sldMk cId="941568425" sldId="310"/>
            <ac:spMk id="7" creationId="{3EE73827-5591-4F47-E767-5C7936C42B4C}"/>
          </ac:spMkLst>
        </pc:spChg>
        <pc:spChg chg="del">
          <ac:chgData name="이 경표" userId="53de81be79c0691f" providerId="LiveId" clId="{94F89F09-2014-4FD6-82B3-C74F2D66580D}" dt="2025-03-05T15:02:44.116" v="1580" actId="478"/>
          <ac:spMkLst>
            <pc:docMk/>
            <pc:sldMk cId="941568425" sldId="310"/>
            <ac:spMk id="11" creationId="{A80ADB04-07FC-E49E-C3D3-45988A4CA1E7}"/>
          </ac:spMkLst>
        </pc:spChg>
        <pc:spChg chg="add mod topLvl">
          <ac:chgData name="이 경표" userId="53de81be79c0691f" providerId="LiveId" clId="{94F89F09-2014-4FD6-82B3-C74F2D66580D}" dt="2025-03-05T15:20:35.210" v="1713" actId="164"/>
          <ac:spMkLst>
            <pc:docMk/>
            <pc:sldMk cId="941568425" sldId="310"/>
            <ac:spMk id="13" creationId="{C0951640-514C-C0D1-266B-118B057400F6}"/>
          </ac:spMkLst>
        </pc:spChg>
        <pc:spChg chg="add del">
          <ac:chgData name="이 경표" userId="53de81be79c0691f" providerId="LiveId" clId="{94F89F09-2014-4FD6-82B3-C74F2D66580D}" dt="2025-03-05T15:15:02.594" v="1695" actId="478"/>
          <ac:spMkLst>
            <pc:docMk/>
            <pc:sldMk cId="941568425" sldId="310"/>
            <ac:spMk id="19" creationId="{CE652DD9-66BF-C9B3-5088-A62D8F0EF64C}"/>
          </ac:spMkLst>
        </pc:spChg>
        <pc:spChg chg="add mod topLvl">
          <ac:chgData name="이 경표" userId="53de81be79c0691f" providerId="LiveId" clId="{94F89F09-2014-4FD6-82B3-C74F2D66580D}" dt="2025-03-05T15:20:35.210" v="1713" actId="164"/>
          <ac:spMkLst>
            <pc:docMk/>
            <pc:sldMk cId="941568425" sldId="310"/>
            <ac:spMk id="20" creationId="{F9DFF76C-BC43-F2AD-721E-5138B934BD17}"/>
          </ac:spMkLst>
        </pc:spChg>
        <pc:spChg chg="add del mod">
          <ac:chgData name="이 경표" userId="53de81be79c0691f" providerId="LiveId" clId="{94F89F09-2014-4FD6-82B3-C74F2D66580D}" dt="2025-03-05T15:19:37.899" v="1707" actId="21"/>
          <ac:spMkLst>
            <pc:docMk/>
            <pc:sldMk cId="941568425" sldId="310"/>
            <ac:spMk id="28" creationId="{9FA5DEF9-C6B3-A822-A7EC-15E6E4DE0F14}"/>
          </ac:spMkLst>
        </pc:spChg>
        <pc:spChg chg="add mod">
          <ac:chgData name="이 경표" userId="53de81be79c0691f" providerId="LiveId" clId="{94F89F09-2014-4FD6-82B3-C74F2D66580D}" dt="2025-03-05T16:59:32.345" v="3784" actId="1035"/>
          <ac:spMkLst>
            <pc:docMk/>
            <pc:sldMk cId="941568425" sldId="310"/>
            <ac:spMk id="31" creationId="{E306B907-CBD6-0DAB-4DC5-4C8F3610E1CF}"/>
          </ac:spMkLst>
        </pc:spChg>
        <pc:spChg chg="add mod">
          <ac:chgData name="이 경표" userId="53de81be79c0691f" providerId="LiveId" clId="{94F89F09-2014-4FD6-82B3-C74F2D66580D}" dt="2025-03-05T16:59:32.345" v="3784" actId="1035"/>
          <ac:spMkLst>
            <pc:docMk/>
            <pc:sldMk cId="941568425" sldId="310"/>
            <ac:spMk id="32" creationId="{BFE9E1B9-5F9F-58DF-D600-6CA092DF4193}"/>
          </ac:spMkLst>
        </pc:spChg>
        <pc:spChg chg="add mod">
          <ac:chgData name="이 경표" userId="53de81be79c0691f" providerId="LiveId" clId="{94F89F09-2014-4FD6-82B3-C74F2D66580D}" dt="2025-03-05T16:59:32.345" v="3784" actId="1035"/>
          <ac:spMkLst>
            <pc:docMk/>
            <pc:sldMk cId="941568425" sldId="310"/>
            <ac:spMk id="33" creationId="{7C4EBB4A-71CA-8FA3-0E72-C4E75BBCC9F6}"/>
          </ac:spMkLst>
        </pc:spChg>
        <pc:spChg chg="add mod">
          <ac:chgData name="이 경표" userId="53de81be79c0691f" providerId="LiveId" clId="{94F89F09-2014-4FD6-82B3-C74F2D66580D}" dt="2025-03-05T16:59:17.530" v="3769" actId="1035"/>
          <ac:spMkLst>
            <pc:docMk/>
            <pc:sldMk cId="941568425" sldId="310"/>
            <ac:spMk id="34" creationId="{7BED8E92-9FCC-D40F-5A6D-88A40B1D2EBA}"/>
          </ac:spMkLst>
        </pc:spChg>
        <pc:spChg chg="add mod">
          <ac:chgData name="이 경표" userId="53de81be79c0691f" providerId="LiveId" clId="{94F89F09-2014-4FD6-82B3-C74F2D66580D}" dt="2025-03-05T16:59:17.530" v="3769" actId="1035"/>
          <ac:spMkLst>
            <pc:docMk/>
            <pc:sldMk cId="941568425" sldId="310"/>
            <ac:spMk id="35" creationId="{305C8807-41C5-A3E2-27DE-B3DA4DD3FCDD}"/>
          </ac:spMkLst>
        </pc:spChg>
        <pc:spChg chg="add mod">
          <ac:chgData name="이 경표" userId="53de81be79c0691f" providerId="LiveId" clId="{94F89F09-2014-4FD6-82B3-C74F2D66580D}" dt="2025-03-05T16:59:17.530" v="3769" actId="1035"/>
          <ac:spMkLst>
            <pc:docMk/>
            <pc:sldMk cId="941568425" sldId="310"/>
            <ac:spMk id="38" creationId="{D1492976-306E-A99F-A0CB-2DFDE257DD8A}"/>
          </ac:spMkLst>
        </pc:spChg>
        <pc:spChg chg="add mod">
          <ac:chgData name="이 경표" userId="53de81be79c0691f" providerId="LiveId" clId="{94F89F09-2014-4FD6-82B3-C74F2D66580D}" dt="2025-03-05T16:59:17.530" v="3769" actId="1035"/>
          <ac:spMkLst>
            <pc:docMk/>
            <pc:sldMk cId="941568425" sldId="310"/>
            <ac:spMk id="39" creationId="{CDE6AB97-D710-B4AA-25D4-CD8058B764B0}"/>
          </ac:spMkLst>
        </pc:spChg>
        <pc:spChg chg="add mod">
          <ac:chgData name="이 경표" userId="53de81be79c0691f" providerId="LiveId" clId="{94F89F09-2014-4FD6-82B3-C74F2D66580D}" dt="2025-03-05T16:59:17.530" v="3769" actId="1035"/>
          <ac:spMkLst>
            <pc:docMk/>
            <pc:sldMk cId="941568425" sldId="310"/>
            <ac:spMk id="40" creationId="{42993A25-36C3-0457-418A-40352A83213E}"/>
          </ac:spMkLst>
        </pc:spChg>
        <pc:spChg chg="add mod">
          <ac:chgData name="이 경표" userId="53de81be79c0691f" providerId="LiveId" clId="{94F89F09-2014-4FD6-82B3-C74F2D66580D}" dt="2025-03-05T16:59:44.765" v="3788" actId="20577"/>
          <ac:spMkLst>
            <pc:docMk/>
            <pc:sldMk cId="941568425" sldId="310"/>
            <ac:spMk id="41" creationId="{C7D17A54-2280-9700-673F-C85214AA7431}"/>
          </ac:spMkLst>
        </pc:spChg>
        <pc:grpChg chg="add del mod">
          <ac:chgData name="이 경표" userId="53de81be79c0691f" providerId="LiveId" clId="{94F89F09-2014-4FD6-82B3-C74F2D66580D}" dt="2025-03-05T15:19:26.596" v="1703" actId="165"/>
          <ac:grpSpMkLst>
            <pc:docMk/>
            <pc:sldMk cId="941568425" sldId="310"/>
            <ac:grpSpMk id="26" creationId="{F2382941-2184-254C-3673-F88A13FDD74F}"/>
          </ac:grpSpMkLst>
        </pc:grpChg>
        <pc:grpChg chg="add mod">
          <ac:chgData name="이 경표" userId="53de81be79c0691f" providerId="LiveId" clId="{94F89F09-2014-4FD6-82B3-C74F2D66580D}" dt="2025-03-05T16:59:17.530" v="3769" actId="1035"/>
          <ac:grpSpMkLst>
            <pc:docMk/>
            <pc:sldMk cId="941568425" sldId="310"/>
            <ac:grpSpMk id="29" creationId="{AD313789-CC29-4595-5F27-857C27EB214B}"/>
          </ac:grpSpMkLst>
        </pc:grpChg>
        <pc:picChg chg="del">
          <ac:chgData name="이 경표" userId="53de81be79c0691f" providerId="LiveId" clId="{94F89F09-2014-4FD6-82B3-C74F2D66580D}" dt="2025-03-05T15:02:36.258" v="1577" actId="478"/>
          <ac:picMkLst>
            <pc:docMk/>
            <pc:sldMk cId="941568425" sldId="310"/>
            <ac:picMk id="4" creationId="{323E641C-8B93-402F-2E0C-6452AF7FC8E4}"/>
          </ac:picMkLst>
        </pc:picChg>
        <pc:picChg chg="add mod modCrop">
          <ac:chgData name="이 경표" userId="53de81be79c0691f" providerId="LiveId" clId="{94F89F09-2014-4FD6-82B3-C74F2D66580D}" dt="2025-03-05T16:59:32.345" v="3784" actId="1035"/>
          <ac:picMkLst>
            <pc:docMk/>
            <pc:sldMk cId="941568425" sldId="310"/>
            <ac:picMk id="30" creationId="{1ED83729-792F-A9DB-B867-81650CC4EF41}"/>
          </ac:picMkLst>
        </pc:picChg>
        <pc:picChg chg="del">
          <ac:chgData name="이 경표" userId="53de81be79c0691f" providerId="LiveId" clId="{94F89F09-2014-4FD6-82B3-C74F2D66580D}" dt="2025-03-05T15:02:38.595" v="1578" actId="478"/>
          <ac:picMkLst>
            <pc:docMk/>
            <pc:sldMk cId="941568425" sldId="310"/>
            <ac:picMk id="1026" creationId="{F3102607-D157-331D-2105-8DCE6B7EAD9B}"/>
          </ac:picMkLst>
        </pc:picChg>
        <pc:picChg chg="add del mod">
          <ac:chgData name="이 경표" userId="53de81be79c0691f" providerId="LiveId" clId="{94F89F09-2014-4FD6-82B3-C74F2D66580D}" dt="2025-03-05T15:15:37.587" v="1699" actId="478"/>
          <ac:picMkLst>
            <pc:docMk/>
            <pc:sldMk cId="941568425" sldId="310"/>
            <ac:picMk id="2050" creationId="{CDDF8607-A70F-871B-4899-96A576506054}"/>
          </ac:picMkLst>
        </pc:picChg>
        <pc:cxnChg chg="add del mod">
          <ac:chgData name="이 경표" userId="53de81be79c0691f" providerId="LiveId" clId="{94F89F09-2014-4FD6-82B3-C74F2D66580D}" dt="2025-03-05T15:15:02.594" v="1695" actId="478"/>
          <ac:cxnSpMkLst>
            <pc:docMk/>
            <pc:sldMk cId="941568425" sldId="310"/>
            <ac:cxnSpMk id="9" creationId="{381DC9EB-AF45-00F1-469B-60432D8856B2}"/>
          </ac:cxnSpMkLst>
        </pc:cxnChg>
        <pc:cxnChg chg="add del mod">
          <ac:chgData name="이 경표" userId="53de81be79c0691f" providerId="LiveId" clId="{94F89F09-2014-4FD6-82B3-C74F2D66580D}" dt="2025-03-05T15:15:02.594" v="1695" actId="478"/>
          <ac:cxnSpMkLst>
            <pc:docMk/>
            <pc:sldMk cId="941568425" sldId="310"/>
            <ac:cxnSpMk id="12" creationId="{D4179E55-181A-FDA4-58F6-6042B300CD06}"/>
          </ac:cxnSpMkLst>
        </pc:cxnChg>
        <pc:cxnChg chg="add del mod">
          <ac:chgData name="이 경표" userId="53de81be79c0691f" providerId="LiveId" clId="{94F89F09-2014-4FD6-82B3-C74F2D66580D}" dt="2025-03-05T15:15:02.594" v="1695" actId="478"/>
          <ac:cxnSpMkLst>
            <pc:docMk/>
            <pc:sldMk cId="941568425" sldId="310"/>
            <ac:cxnSpMk id="16" creationId="{F00A0AC9-1544-F8A1-208C-430DCFCA06ED}"/>
          </ac:cxnSpMkLst>
        </pc:cxnChg>
        <pc:cxnChg chg="add del mod">
          <ac:chgData name="이 경표" userId="53de81be79c0691f" providerId="LiveId" clId="{94F89F09-2014-4FD6-82B3-C74F2D66580D}" dt="2025-03-05T15:15:02.594" v="1695" actId="478"/>
          <ac:cxnSpMkLst>
            <pc:docMk/>
            <pc:sldMk cId="941568425" sldId="310"/>
            <ac:cxnSpMk id="17" creationId="{4B8F52EC-DE65-C1EC-AB9B-A7687AA08976}"/>
          </ac:cxnSpMkLst>
        </pc:cxnChg>
        <pc:cxnChg chg="add del mod topLvl">
          <ac:chgData name="이 경표" userId="53de81be79c0691f" providerId="LiveId" clId="{94F89F09-2014-4FD6-82B3-C74F2D66580D}" dt="2025-03-05T15:19:46.506" v="1711" actId="478"/>
          <ac:cxnSpMkLst>
            <pc:docMk/>
            <pc:sldMk cId="941568425" sldId="310"/>
            <ac:cxnSpMk id="21" creationId="{685CFE10-4FB7-E629-55B5-AE8CD0292C2B}"/>
          </ac:cxnSpMkLst>
        </pc:cxnChg>
        <pc:cxnChg chg="add del mod topLvl">
          <ac:chgData name="이 경표" userId="53de81be79c0691f" providerId="LiveId" clId="{94F89F09-2014-4FD6-82B3-C74F2D66580D}" dt="2025-03-05T15:19:44.060" v="1710" actId="478"/>
          <ac:cxnSpMkLst>
            <pc:docMk/>
            <pc:sldMk cId="941568425" sldId="310"/>
            <ac:cxnSpMk id="22" creationId="{59B0B420-D949-59A7-0291-140BA3EBE0BE}"/>
          </ac:cxnSpMkLst>
        </pc:cxnChg>
        <pc:cxnChg chg="add mod topLvl">
          <ac:chgData name="이 경표" userId="53de81be79c0691f" providerId="LiveId" clId="{94F89F09-2014-4FD6-82B3-C74F2D66580D}" dt="2025-03-05T15:20:35.210" v="1713" actId="164"/>
          <ac:cxnSpMkLst>
            <pc:docMk/>
            <pc:sldMk cId="941568425" sldId="310"/>
            <ac:cxnSpMk id="24" creationId="{B661A3FE-7164-8F77-0912-1024ADA85A27}"/>
          </ac:cxnSpMkLst>
        </pc:cxnChg>
        <pc:cxnChg chg="add mod topLvl">
          <ac:chgData name="이 경표" userId="53de81be79c0691f" providerId="LiveId" clId="{94F89F09-2014-4FD6-82B3-C74F2D66580D}" dt="2025-03-05T15:20:35.210" v="1713" actId="164"/>
          <ac:cxnSpMkLst>
            <pc:docMk/>
            <pc:sldMk cId="941568425" sldId="310"/>
            <ac:cxnSpMk id="25" creationId="{7938EFB0-08A4-982F-25F2-C14B29A6223D}"/>
          </ac:cxnSpMkLst>
        </pc:cxnChg>
        <pc:cxnChg chg="add mod">
          <ac:chgData name="이 경표" userId="53de81be79c0691f" providerId="LiveId" clId="{94F89F09-2014-4FD6-82B3-C74F2D66580D}" dt="2025-03-05T16:59:17.530" v="3769" actId="1035"/>
          <ac:cxnSpMkLst>
            <pc:docMk/>
            <pc:sldMk cId="941568425" sldId="310"/>
            <ac:cxnSpMk id="37" creationId="{6BBD07DE-D444-69B6-DE42-F57784B849D9}"/>
          </ac:cxnSpMkLst>
        </pc:cxnChg>
      </pc:sldChg>
      <pc:sldChg chg="addSp delSp modSp add mod">
        <pc:chgData name="이 경표" userId="53de81be79c0691f" providerId="LiveId" clId="{94F89F09-2014-4FD6-82B3-C74F2D66580D}" dt="2025-03-05T16:21:22.371" v="2915" actId="20577"/>
        <pc:sldMkLst>
          <pc:docMk/>
          <pc:sldMk cId="1252779039" sldId="311"/>
        </pc:sldMkLst>
        <pc:spChg chg="mod">
          <ac:chgData name="이 경표" userId="53de81be79c0691f" providerId="LiveId" clId="{94F89F09-2014-4FD6-82B3-C74F2D66580D}" dt="2025-03-05T16:21:22.371" v="2915" actId="20577"/>
          <ac:spMkLst>
            <pc:docMk/>
            <pc:sldMk cId="1252779039" sldId="311"/>
            <ac:spMk id="2" creationId="{DCC3ACDE-C824-E136-FD17-70C9775862CD}"/>
          </ac:spMkLst>
        </pc:spChg>
        <pc:spChg chg="mod">
          <ac:chgData name="이 경표" userId="53de81be79c0691f" providerId="LiveId" clId="{94F89F09-2014-4FD6-82B3-C74F2D66580D}" dt="2025-03-05T15:30:11.857" v="2006" actId="20577"/>
          <ac:spMkLst>
            <pc:docMk/>
            <pc:sldMk cId="1252779039" sldId="311"/>
            <ac:spMk id="3" creationId="{65351F80-BF08-C293-FA1C-32FA675501D0}"/>
          </ac:spMkLst>
        </pc:spChg>
        <pc:spChg chg="add mod">
          <ac:chgData name="이 경표" userId="53de81be79c0691f" providerId="LiveId" clId="{94F89F09-2014-4FD6-82B3-C74F2D66580D}" dt="2025-03-05T15:43:58.852" v="2085" actId="1076"/>
          <ac:spMkLst>
            <pc:docMk/>
            <pc:sldMk cId="1252779039" sldId="311"/>
            <ac:spMk id="5" creationId="{6EE8C35C-1CF6-222E-C694-CAF81BF91D90}"/>
          </ac:spMkLst>
        </pc:spChg>
        <pc:spChg chg="add mod">
          <ac:chgData name="이 경표" userId="53de81be79c0691f" providerId="LiveId" clId="{94F89F09-2014-4FD6-82B3-C74F2D66580D}" dt="2025-03-05T15:44:07.884" v="2086" actId="164"/>
          <ac:spMkLst>
            <pc:docMk/>
            <pc:sldMk cId="1252779039" sldId="311"/>
            <ac:spMk id="7" creationId="{6B382626-C430-3BC9-28D7-3A564DCAFB95}"/>
          </ac:spMkLst>
        </pc:spChg>
        <pc:spChg chg="add mod">
          <ac:chgData name="이 경표" userId="53de81be79c0691f" providerId="LiveId" clId="{94F89F09-2014-4FD6-82B3-C74F2D66580D}" dt="2025-03-05T15:44:07.884" v="2086" actId="164"/>
          <ac:spMkLst>
            <pc:docMk/>
            <pc:sldMk cId="1252779039" sldId="311"/>
            <ac:spMk id="8" creationId="{B8F97381-FDE9-C92C-662F-7007D785F80B}"/>
          </ac:spMkLst>
        </pc:spChg>
        <pc:spChg chg="add mod">
          <ac:chgData name="이 경표" userId="53de81be79c0691f" providerId="LiveId" clId="{94F89F09-2014-4FD6-82B3-C74F2D66580D}" dt="2025-03-05T15:44:07.884" v="2086" actId="164"/>
          <ac:spMkLst>
            <pc:docMk/>
            <pc:sldMk cId="1252779039" sldId="311"/>
            <ac:spMk id="9" creationId="{43B9AC9A-EAFC-3A31-6516-B149F552E2BF}"/>
          </ac:spMkLst>
        </pc:spChg>
        <pc:spChg chg="add mod">
          <ac:chgData name="이 경표" userId="53de81be79c0691f" providerId="LiveId" clId="{94F89F09-2014-4FD6-82B3-C74F2D66580D}" dt="2025-03-05T15:44:07.884" v="2086" actId="164"/>
          <ac:spMkLst>
            <pc:docMk/>
            <pc:sldMk cId="1252779039" sldId="311"/>
            <ac:spMk id="10" creationId="{AB7A2A78-6BBE-F8BA-6EF4-C811D3F23010}"/>
          </ac:spMkLst>
        </pc:spChg>
        <pc:spChg chg="add mod">
          <ac:chgData name="이 경표" userId="53de81be79c0691f" providerId="LiveId" clId="{94F89F09-2014-4FD6-82B3-C74F2D66580D}" dt="2025-03-05T15:43:50.467" v="2083" actId="1076"/>
          <ac:spMkLst>
            <pc:docMk/>
            <pc:sldMk cId="1252779039" sldId="311"/>
            <ac:spMk id="11" creationId="{5E2BFF55-82B2-B824-0377-FF60B2EEAC26}"/>
          </ac:spMkLst>
        </pc:spChg>
        <pc:spChg chg="del">
          <ac:chgData name="이 경표" userId="53de81be79c0691f" providerId="LiveId" clId="{94F89F09-2014-4FD6-82B3-C74F2D66580D}" dt="2025-03-05T15:29:04.719" v="1909" actId="478"/>
          <ac:spMkLst>
            <pc:docMk/>
            <pc:sldMk cId="1252779039" sldId="311"/>
            <ac:spMk id="31" creationId="{256B317B-98D2-2061-96FE-B9E8E572E3E4}"/>
          </ac:spMkLst>
        </pc:spChg>
        <pc:spChg chg="del">
          <ac:chgData name="이 경표" userId="53de81be79c0691f" providerId="LiveId" clId="{94F89F09-2014-4FD6-82B3-C74F2D66580D}" dt="2025-03-05T15:29:04.719" v="1909" actId="478"/>
          <ac:spMkLst>
            <pc:docMk/>
            <pc:sldMk cId="1252779039" sldId="311"/>
            <ac:spMk id="32" creationId="{9E63FB03-A383-084A-C2AC-DE129AB4360F}"/>
          </ac:spMkLst>
        </pc:spChg>
        <pc:spChg chg="del">
          <ac:chgData name="이 경표" userId="53de81be79c0691f" providerId="LiveId" clId="{94F89F09-2014-4FD6-82B3-C74F2D66580D}" dt="2025-03-05T15:29:04.719" v="1909" actId="478"/>
          <ac:spMkLst>
            <pc:docMk/>
            <pc:sldMk cId="1252779039" sldId="311"/>
            <ac:spMk id="33" creationId="{ADB571F4-0321-ACB2-0EE9-9BC6654BE2D9}"/>
          </ac:spMkLst>
        </pc:spChg>
        <pc:spChg chg="del">
          <ac:chgData name="이 경표" userId="53de81be79c0691f" providerId="LiveId" clId="{94F89F09-2014-4FD6-82B3-C74F2D66580D}" dt="2025-03-05T15:29:04.719" v="1909" actId="478"/>
          <ac:spMkLst>
            <pc:docMk/>
            <pc:sldMk cId="1252779039" sldId="311"/>
            <ac:spMk id="34" creationId="{79F5C16D-AA1B-9DE5-49A3-275DAE52F738}"/>
          </ac:spMkLst>
        </pc:spChg>
        <pc:spChg chg="del">
          <ac:chgData name="이 경표" userId="53de81be79c0691f" providerId="LiveId" clId="{94F89F09-2014-4FD6-82B3-C74F2D66580D}" dt="2025-03-05T15:29:04.719" v="1909" actId="478"/>
          <ac:spMkLst>
            <pc:docMk/>
            <pc:sldMk cId="1252779039" sldId="311"/>
            <ac:spMk id="35" creationId="{818580E4-E9A7-846A-A7BC-E37546738E27}"/>
          </ac:spMkLst>
        </pc:spChg>
        <pc:spChg chg="del">
          <ac:chgData name="이 경표" userId="53de81be79c0691f" providerId="LiveId" clId="{94F89F09-2014-4FD6-82B3-C74F2D66580D}" dt="2025-03-05T15:29:04.719" v="1909" actId="478"/>
          <ac:spMkLst>
            <pc:docMk/>
            <pc:sldMk cId="1252779039" sldId="311"/>
            <ac:spMk id="38" creationId="{3E643C0D-B5AA-BC35-87AD-91B6BCC28DE3}"/>
          </ac:spMkLst>
        </pc:spChg>
        <pc:spChg chg="del">
          <ac:chgData name="이 경표" userId="53de81be79c0691f" providerId="LiveId" clId="{94F89F09-2014-4FD6-82B3-C74F2D66580D}" dt="2025-03-05T15:29:04.719" v="1909" actId="478"/>
          <ac:spMkLst>
            <pc:docMk/>
            <pc:sldMk cId="1252779039" sldId="311"/>
            <ac:spMk id="39" creationId="{21A77660-E109-BF09-3D9C-838F9AC0D1A6}"/>
          </ac:spMkLst>
        </pc:spChg>
        <pc:spChg chg="del">
          <ac:chgData name="이 경표" userId="53de81be79c0691f" providerId="LiveId" clId="{94F89F09-2014-4FD6-82B3-C74F2D66580D}" dt="2025-03-05T15:29:04.719" v="1909" actId="478"/>
          <ac:spMkLst>
            <pc:docMk/>
            <pc:sldMk cId="1252779039" sldId="311"/>
            <ac:spMk id="40" creationId="{CEE4EB3E-7317-D384-8BAD-036E0008FD41}"/>
          </ac:spMkLst>
        </pc:spChg>
        <pc:grpChg chg="add mod">
          <ac:chgData name="이 경표" userId="53de81be79c0691f" providerId="LiveId" clId="{94F89F09-2014-4FD6-82B3-C74F2D66580D}" dt="2025-03-05T15:44:23.028" v="2098" actId="1035"/>
          <ac:grpSpMkLst>
            <pc:docMk/>
            <pc:sldMk cId="1252779039" sldId="311"/>
            <ac:grpSpMk id="12" creationId="{61CE25CC-E370-E470-FDE1-5E7766E5CF1B}"/>
          </ac:grpSpMkLst>
        </pc:grpChg>
        <pc:grpChg chg="del">
          <ac:chgData name="이 경표" userId="53de81be79c0691f" providerId="LiveId" clId="{94F89F09-2014-4FD6-82B3-C74F2D66580D}" dt="2025-03-05T15:29:04.719" v="1909" actId="478"/>
          <ac:grpSpMkLst>
            <pc:docMk/>
            <pc:sldMk cId="1252779039" sldId="311"/>
            <ac:grpSpMk id="29" creationId="{C1C6C146-32F6-4B63-E504-F5A6D96749EE}"/>
          </ac:grpSpMkLst>
        </pc:grpChg>
        <pc:picChg chg="add mod modCrop">
          <ac:chgData name="이 경표" userId="53de81be79c0691f" providerId="LiveId" clId="{94F89F09-2014-4FD6-82B3-C74F2D66580D}" dt="2025-03-05T15:44:07.884" v="2086" actId="164"/>
          <ac:picMkLst>
            <pc:docMk/>
            <pc:sldMk cId="1252779039" sldId="311"/>
            <ac:picMk id="6" creationId="{5EEBEDF0-DA7F-0807-21E2-E2AC75A4816F}"/>
          </ac:picMkLst>
        </pc:picChg>
        <pc:picChg chg="del">
          <ac:chgData name="이 경표" userId="53de81be79c0691f" providerId="LiveId" clId="{94F89F09-2014-4FD6-82B3-C74F2D66580D}" dt="2025-03-05T15:29:04.719" v="1909" actId="478"/>
          <ac:picMkLst>
            <pc:docMk/>
            <pc:sldMk cId="1252779039" sldId="311"/>
            <ac:picMk id="30" creationId="{609B6F63-404F-D04C-63DE-49D7CBD29D09}"/>
          </ac:picMkLst>
        </pc:picChg>
        <pc:picChg chg="add mod">
          <ac:chgData name="이 경표" userId="53de81be79c0691f" providerId="LiveId" clId="{94F89F09-2014-4FD6-82B3-C74F2D66580D}" dt="2025-03-05T15:36:47.126" v="2025" actId="1076"/>
          <ac:picMkLst>
            <pc:docMk/>
            <pc:sldMk cId="1252779039" sldId="311"/>
            <ac:picMk id="3074" creationId="{D9430742-4FBF-6258-590E-3EFA1B5C209D}"/>
          </ac:picMkLst>
        </pc:picChg>
      </pc:sldChg>
      <pc:sldChg chg="addSp delSp modSp add mod">
        <pc:chgData name="이 경표" userId="53de81be79c0691f" providerId="LiveId" clId="{94F89F09-2014-4FD6-82B3-C74F2D66580D}" dt="2025-03-05T16:21:36.081" v="2942" actId="20577"/>
        <pc:sldMkLst>
          <pc:docMk/>
          <pc:sldMk cId="2982763991" sldId="312"/>
        </pc:sldMkLst>
        <pc:spChg chg="mod">
          <ac:chgData name="이 경표" userId="53de81be79c0691f" providerId="LiveId" clId="{94F89F09-2014-4FD6-82B3-C74F2D66580D}" dt="2025-03-05T16:21:36.081" v="2942" actId="20577"/>
          <ac:spMkLst>
            <pc:docMk/>
            <pc:sldMk cId="2982763991" sldId="312"/>
            <ac:spMk id="2" creationId="{3E56486C-9570-4C40-0A3E-36D253AE468B}"/>
          </ac:spMkLst>
        </pc:spChg>
        <pc:spChg chg="mod">
          <ac:chgData name="이 경표" userId="53de81be79c0691f" providerId="LiveId" clId="{94F89F09-2014-4FD6-82B3-C74F2D66580D}" dt="2025-03-05T15:45:16.924" v="2186" actId="20577"/>
          <ac:spMkLst>
            <pc:docMk/>
            <pc:sldMk cId="2982763991" sldId="312"/>
            <ac:spMk id="3" creationId="{137EE196-6C73-2945-A748-2BCBB6E0C63C}"/>
          </ac:spMkLst>
        </pc:spChg>
        <pc:spChg chg="mod">
          <ac:chgData name="이 경표" userId="53de81be79c0691f" providerId="LiveId" clId="{94F89F09-2014-4FD6-82B3-C74F2D66580D}" dt="2025-03-05T15:55:56.911" v="2277" actId="1038"/>
          <ac:spMkLst>
            <pc:docMk/>
            <pc:sldMk cId="2982763991" sldId="312"/>
            <ac:spMk id="5" creationId="{11F32A59-BF9F-495D-1576-519DB5AE920F}"/>
          </ac:spMkLst>
        </pc:spChg>
        <pc:spChg chg="del mod topLvl">
          <ac:chgData name="이 경표" userId="53de81be79c0691f" providerId="LiveId" clId="{94F89F09-2014-4FD6-82B3-C74F2D66580D}" dt="2025-03-05T15:45:31.560" v="2189" actId="478"/>
          <ac:spMkLst>
            <pc:docMk/>
            <pc:sldMk cId="2982763991" sldId="312"/>
            <ac:spMk id="7" creationId="{D7D8F58A-51D7-1BB6-09D1-B0AE9B4D4985}"/>
          </ac:spMkLst>
        </pc:spChg>
        <pc:spChg chg="del mod topLvl">
          <ac:chgData name="이 경표" userId="53de81be79c0691f" providerId="LiveId" clId="{94F89F09-2014-4FD6-82B3-C74F2D66580D}" dt="2025-03-05T15:45:29.494" v="2188" actId="478"/>
          <ac:spMkLst>
            <pc:docMk/>
            <pc:sldMk cId="2982763991" sldId="312"/>
            <ac:spMk id="8" creationId="{C152C6AA-5974-2230-BB9E-869AA6F61946}"/>
          </ac:spMkLst>
        </pc:spChg>
        <pc:spChg chg="del mod topLvl">
          <ac:chgData name="이 경표" userId="53de81be79c0691f" providerId="LiveId" clId="{94F89F09-2014-4FD6-82B3-C74F2D66580D}" dt="2025-03-05T15:45:35.152" v="2191" actId="478"/>
          <ac:spMkLst>
            <pc:docMk/>
            <pc:sldMk cId="2982763991" sldId="312"/>
            <ac:spMk id="9" creationId="{75B9AA0A-6069-71F7-4170-2B9FE4CCFBE1}"/>
          </ac:spMkLst>
        </pc:spChg>
        <pc:spChg chg="del mod topLvl">
          <ac:chgData name="이 경표" userId="53de81be79c0691f" providerId="LiveId" clId="{94F89F09-2014-4FD6-82B3-C74F2D66580D}" dt="2025-03-05T15:45:33.285" v="2190" actId="478"/>
          <ac:spMkLst>
            <pc:docMk/>
            <pc:sldMk cId="2982763991" sldId="312"/>
            <ac:spMk id="10" creationId="{CC7B980A-FC2A-16B3-7534-C8E660293565}"/>
          </ac:spMkLst>
        </pc:spChg>
        <pc:spChg chg="mod">
          <ac:chgData name="이 경표" userId="53de81be79c0691f" providerId="LiveId" clId="{94F89F09-2014-4FD6-82B3-C74F2D66580D}" dt="2025-03-05T15:55:56.911" v="2277" actId="1038"/>
          <ac:spMkLst>
            <pc:docMk/>
            <pc:sldMk cId="2982763991" sldId="312"/>
            <ac:spMk id="11" creationId="{AD03F225-AE9A-805F-6E98-4E5DDEF556D3}"/>
          </ac:spMkLst>
        </pc:spChg>
        <pc:grpChg chg="del">
          <ac:chgData name="이 경표" userId="53de81be79c0691f" providerId="LiveId" clId="{94F89F09-2014-4FD6-82B3-C74F2D66580D}" dt="2025-03-05T15:45:26.606" v="2187" actId="165"/>
          <ac:grpSpMkLst>
            <pc:docMk/>
            <pc:sldMk cId="2982763991" sldId="312"/>
            <ac:grpSpMk id="12" creationId="{8C0D7220-784E-72ED-9BE5-1804991DC78B}"/>
          </ac:grpSpMkLst>
        </pc:grpChg>
        <pc:picChg chg="mod topLvl">
          <ac:chgData name="이 경표" userId="53de81be79c0691f" providerId="LiveId" clId="{94F89F09-2014-4FD6-82B3-C74F2D66580D}" dt="2025-03-05T15:55:56.911" v="2277" actId="1038"/>
          <ac:picMkLst>
            <pc:docMk/>
            <pc:sldMk cId="2982763991" sldId="312"/>
            <ac:picMk id="6" creationId="{025EDE3B-3316-B76E-ADE2-14673D0AFE40}"/>
          </ac:picMkLst>
        </pc:picChg>
        <pc:picChg chg="add mod">
          <ac:chgData name="이 경표" userId="53de81be79c0691f" providerId="LiveId" clId="{94F89F09-2014-4FD6-82B3-C74F2D66580D}" dt="2025-03-05T15:55:56.911" v="2277" actId="1038"/>
          <ac:picMkLst>
            <pc:docMk/>
            <pc:sldMk cId="2982763991" sldId="312"/>
            <ac:picMk id="25" creationId="{1BA6223C-3224-74B2-566D-E22476A8925C}"/>
          </ac:picMkLst>
        </pc:picChg>
        <pc:picChg chg="del">
          <ac:chgData name="이 경표" userId="53de81be79c0691f" providerId="LiveId" clId="{94F89F09-2014-4FD6-82B3-C74F2D66580D}" dt="2025-03-05T15:47:51.647" v="2223" actId="478"/>
          <ac:picMkLst>
            <pc:docMk/>
            <pc:sldMk cId="2982763991" sldId="312"/>
            <ac:picMk id="3074" creationId="{70A0CF19-76C1-A8EE-CFD5-594D5E9BBD01}"/>
          </ac:picMkLst>
        </pc:picChg>
        <pc:cxnChg chg="add mod">
          <ac:chgData name="이 경표" userId="53de81be79c0691f" providerId="LiveId" clId="{94F89F09-2014-4FD6-82B3-C74F2D66580D}" dt="2025-03-05T15:55:56.911" v="2277" actId="1038"/>
          <ac:cxnSpMkLst>
            <pc:docMk/>
            <pc:sldMk cId="2982763991" sldId="312"/>
            <ac:cxnSpMk id="13" creationId="{2084EA86-1C6D-E25A-B674-509C7947B5F7}"/>
          </ac:cxnSpMkLst>
        </pc:cxnChg>
        <pc:cxnChg chg="add mod">
          <ac:chgData name="이 경표" userId="53de81be79c0691f" providerId="LiveId" clId="{94F89F09-2014-4FD6-82B3-C74F2D66580D}" dt="2025-03-05T15:55:56.911" v="2277" actId="1038"/>
          <ac:cxnSpMkLst>
            <pc:docMk/>
            <pc:sldMk cId="2982763991" sldId="312"/>
            <ac:cxnSpMk id="14" creationId="{57783E3C-0AC3-6E4E-7882-D625DB4A444C}"/>
          </ac:cxnSpMkLst>
        </pc:cxnChg>
        <pc:cxnChg chg="add mod">
          <ac:chgData name="이 경표" userId="53de81be79c0691f" providerId="LiveId" clId="{94F89F09-2014-4FD6-82B3-C74F2D66580D}" dt="2025-03-05T15:55:56.911" v="2277" actId="1038"/>
          <ac:cxnSpMkLst>
            <pc:docMk/>
            <pc:sldMk cId="2982763991" sldId="312"/>
            <ac:cxnSpMk id="17" creationId="{0BA98170-85F2-8362-1C63-E8A012F11538}"/>
          </ac:cxnSpMkLst>
        </pc:cxnChg>
        <pc:cxnChg chg="add mod">
          <ac:chgData name="이 경표" userId="53de81be79c0691f" providerId="LiveId" clId="{94F89F09-2014-4FD6-82B3-C74F2D66580D}" dt="2025-03-05T15:55:56.911" v="2277" actId="1038"/>
          <ac:cxnSpMkLst>
            <pc:docMk/>
            <pc:sldMk cId="2982763991" sldId="312"/>
            <ac:cxnSpMk id="20" creationId="{8682B522-3FF1-13CE-F245-5BD2213A6E9A}"/>
          </ac:cxnSpMkLst>
        </pc:cxnChg>
      </pc:sldChg>
      <pc:sldChg chg="addSp delSp modSp add mod">
        <pc:chgData name="이 경표" userId="53de81be79c0691f" providerId="LiveId" clId="{94F89F09-2014-4FD6-82B3-C74F2D66580D}" dt="2025-03-05T16:24:24.841" v="3122" actId="1036"/>
        <pc:sldMkLst>
          <pc:docMk/>
          <pc:sldMk cId="689888884" sldId="313"/>
        </pc:sldMkLst>
        <pc:spChg chg="mod">
          <ac:chgData name="이 경표" userId="53de81be79c0691f" providerId="LiveId" clId="{94F89F09-2014-4FD6-82B3-C74F2D66580D}" dt="2025-03-05T15:55:28.492" v="2261" actId="20577"/>
          <ac:spMkLst>
            <pc:docMk/>
            <pc:sldMk cId="689888884" sldId="313"/>
            <ac:spMk id="2" creationId="{85A2FB22-009A-7F09-E601-917155734E09}"/>
          </ac:spMkLst>
        </pc:spChg>
        <pc:spChg chg="mod">
          <ac:chgData name="이 경표" userId="53de81be79c0691f" providerId="LiveId" clId="{94F89F09-2014-4FD6-82B3-C74F2D66580D}" dt="2025-03-05T16:24:16.011" v="3113" actId="20577"/>
          <ac:spMkLst>
            <pc:docMk/>
            <pc:sldMk cId="689888884" sldId="313"/>
            <ac:spMk id="3" creationId="{EEF94936-556C-AF6F-5D61-CECE0919AC22}"/>
          </ac:spMkLst>
        </pc:spChg>
        <pc:spChg chg="add mod">
          <ac:chgData name="이 경표" userId="53de81be79c0691f" providerId="LiveId" clId="{94F89F09-2014-4FD6-82B3-C74F2D66580D}" dt="2025-03-05T16:24:24.841" v="3122" actId="1036"/>
          <ac:spMkLst>
            <pc:docMk/>
            <pc:sldMk cId="689888884" sldId="313"/>
            <ac:spMk id="4" creationId="{691A74F2-83CD-C2FD-8F3A-DDA30C5CC51F}"/>
          </ac:spMkLst>
        </pc:spChg>
        <pc:spChg chg="del">
          <ac:chgData name="이 경표" userId="53de81be79c0691f" providerId="LiveId" clId="{94F89F09-2014-4FD6-82B3-C74F2D66580D}" dt="2025-03-05T15:56:16.432" v="2278" actId="478"/>
          <ac:spMkLst>
            <pc:docMk/>
            <pc:sldMk cId="689888884" sldId="313"/>
            <ac:spMk id="5" creationId="{5E5FE5FC-5747-29BF-C666-84BE8F82CA12}"/>
          </ac:spMkLst>
        </pc:spChg>
        <pc:spChg chg="del mod topLvl">
          <ac:chgData name="이 경표" userId="53de81be79c0691f" providerId="LiveId" clId="{94F89F09-2014-4FD6-82B3-C74F2D66580D}" dt="2025-03-05T16:03:44.908" v="2382" actId="478"/>
          <ac:spMkLst>
            <pc:docMk/>
            <pc:sldMk cId="689888884" sldId="313"/>
            <ac:spMk id="9" creationId="{05CD6694-8CAD-87F9-20A6-2080063E80EB}"/>
          </ac:spMkLst>
        </pc:spChg>
        <pc:spChg chg="del mod topLvl">
          <ac:chgData name="이 경표" userId="53de81be79c0691f" providerId="LiveId" clId="{94F89F09-2014-4FD6-82B3-C74F2D66580D}" dt="2025-03-05T16:03:44.908" v="2382" actId="478"/>
          <ac:spMkLst>
            <pc:docMk/>
            <pc:sldMk cId="689888884" sldId="313"/>
            <ac:spMk id="10" creationId="{E9318F49-093A-1417-60BA-DA37A17F3D40}"/>
          </ac:spMkLst>
        </pc:spChg>
        <pc:spChg chg="del">
          <ac:chgData name="이 경표" userId="53de81be79c0691f" providerId="LiveId" clId="{94F89F09-2014-4FD6-82B3-C74F2D66580D}" dt="2025-03-05T15:56:16.432" v="2278" actId="478"/>
          <ac:spMkLst>
            <pc:docMk/>
            <pc:sldMk cId="689888884" sldId="313"/>
            <ac:spMk id="11" creationId="{0A66E2C4-89B0-25C1-C28C-87E090FAC6DE}"/>
          </ac:spMkLst>
        </pc:spChg>
        <pc:spChg chg="del mod topLvl">
          <ac:chgData name="이 경표" userId="53de81be79c0691f" providerId="LiveId" clId="{94F89F09-2014-4FD6-82B3-C74F2D66580D}" dt="2025-03-05T16:03:44.908" v="2382" actId="478"/>
          <ac:spMkLst>
            <pc:docMk/>
            <pc:sldMk cId="689888884" sldId="313"/>
            <ac:spMk id="12" creationId="{05E5A9E6-E0D8-2BAA-8C88-BFBCCFA067C2}"/>
          </ac:spMkLst>
        </pc:spChg>
        <pc:spChg chg="del mod topLvl">
          <ac:chgData name="이 경표" userId="53de81be79c0691f" providerId="LiveId" clId="{94F89F09-2014-4FD6-82B3-C74F2D66580D}" dt="2025-03-05T16:03:44.908" v="2382" actId="478"/>
          <ac:spMkLst>
            <pc:docMk/>
            <pc:sldMk cId="689888884" sldId="313"/>
            <ac:spMk id="15" creationId="{EAB1CD92-8446-FC63-B3AE-451FDBBDAD5B}"/>
          </ac:spMkLst>
        </pc:spChg>
        <pc:spChg chg="del mod topLvl">
          <ac:chgData name="이 경표" userId="53de81be79c0691f" providerId="LiveId" clId="{94F89F09-2014-4FD6-82B3-C74F2D66580D}" dt="2025-03-05T16:03:44.908" v="2382" actId="478"/>
          <ac:spMkLst>
            <pc:docMk/>
            <pc:sldMk cId="689888884" sldId="313"/>
            <ac:spMk id="16" creationId="{54B34F99-72D9-7DA0-86B6-4B256C479B29}"/>
          </ac:spMkLst>
        </pc:spChg>
        <pc:spChg chg="del mod topLvl">
          <ac:chgData name="이 경표" userId="53de81be79c0691f" providerId="LiveId" clId="{94F89F09-2014-4FD6-82B3-C74F2D66580D}" dt="2025-03-05T16:03:44.908" v="2382" actId="478"/>
          <ac:spMkLst>
            <pc:docMk/>
            <pc:sldMk cId="689888884" sldId="313"/>
            <ac:spMk id="18" creationId="{3A7F32C1-6BD8-0D95-5520-B26B6B06CB5B}"/>
          </ac:spMkLst>
        </pc:spChg>
        <pc:spChg chg="add del mod">
          <ac:chgData name="이 경표" userId="53de81be79c0691f" providerId="LiveId" clId="{94F89F09-2014-4FD6-82B3-C74F2D66580D}" dt="2025-03-05T15:57:12.799" v="2311" actId="478"/>
          <ac:spMkLst>
            <pc:docMk/>
            <pc:sldMk cId="689888884" sldId="313"/>
            <ac:spMk id="19" creationId="{45C454AB-2B5A-8D99-B7EE-D3E2D41A3E36}"/>
          </ac:spMkLst>
        </pc:spChg>
        <pc:spChg chg="add del mod">
          <ac:chgData name="이 경표" userId="53de81be79c0691f" providerId="LiveId" clId="{94F89F09-2014-4FD6-82B3-C74F2D66580D}" dt="2025-03-05T15:57:12.799" v="2311" actId="478"/>
          <ac:spMkLst>
            <pc:docMk/>
            <pc:sldMk cId="689888884" sldId="313"/>
            <ac:spMk id="21" creationId="{3AD214B3-6F80-1289-5F60-9D07A9210011}"/>
          </ac:spMkLst>
        </pc:spChg>
        <pc:grpChg chg="del mod">
          <ac:chgData name="이 경표" userId="53de81be79c0691f" providerId="LiveId" clId="{94F89F09-2014-4FD6-82B3-C74F2D66580D}" dt="2025-03-05T16:03:41.374" v="2381" actId="165"/>
          <ac:grpSpMkLst>
            <pc:docMk/>
            <pc:sldMk cId="689888884" sldId="313"/>
            <ac:grpSpMk id="7" creationId="{B531D48C-F56F-A2CB-EF4D-153E8FB7CA93}"/>
          </ac:grpSpMkLst>
        </pc:grpChg>
        <pc:picChg chg="del">
          <ac:chgData name="이 경표" userId="53de81be79c0691f" providerId="LiveId" clId="{94F89F09-2014-4FD6-82B3-C74F2D66580D}" dt="2025-03-05T15:56:16.432" v="2278" actId="478"/>
          <ac:picMkLst>
            <pc:docMk/>
            <pc:sldMk cId="689888884" sldId="313"/>
            <ac:picMk id="6" creationId="{7651D149-7446-BB01-03D6-AAA072D365DA}"/>
          </ac:picMkLst>
        </pc:picChg>
        <pc:picChg chg="mod topLvl modCrop">
          <ac:chgData name="이 경표" userId="53de81be79c0691f" providerId="LiveId" clId="{94F89F09-2014-4FD6-82B3-C74F2D66580D}" dt="2025-03-05T16:24:24.841" v="3122" actId="1036"/>
          <ac:picMkLst>
            <pc:docMk/>
            <pc:sldMk cId="689888884" sldId="313"/>
            <ac:picMk id="8" creationId="{FAC3C707-2F6D-761E-1CA7-540B657783AC}"/>
          </ac:picMkLst>
        </pc:picChg>
        <pc:picChg chg="add mod modCrop">
          <ac:chgData name="이 경표" userId="53de81be79c0691f" providerId="LiveId" clId="{94F89F09-2014-4FD6-82B3-C74F2D66580D}" dt="2025-03-05T16:23:06.371" v="3006" actId="1076"/>
          <ac:picMkLst>
            <pc:docMk/>
            <pc:sldMk cId="689888884" sldId="313"/>
            <ac:picMk id="22" creationId="{3EA320C5-3F25-7CB2-B568-BB306E376E42}"/>
          </ac:picMkLst>
        </pc:picChg>
        <pc:picChg chg="del">
          <ac:chgData name="이 경표" userId="53de81be79c0691f" providerId="LiveId" clId="{94F89F09-2014-4FD6-82B3-C74F2D66580D}" dt="2025-03-05T15:56:16.432" v="2278" actId="478"/>
          <ac:picMkLst>
            <pc:docMk/>
            <pc:sldMk cId="689888884" sldId="313"/>
            <ac:picMk id="25" creationId="{4F4E3011-AF60-24D7-2305-4A8E04C29733}"/>
          </ac:picMkLst>
        </pc:picChg>
        <pc:cxnChg chg="del">
          <ac:chgData name="이 경표" userId="53de81be79c0691f" providerId="LiveId" clId="{94F89F09-2014-4FD6-82B3-C74F2D66580D}" dt="2025-03-05T15:56:16.432" v="2278" actId="478"/>
          <ac:cxnSpMkLst>
            <pc:docMk/>
            <pc:sldMk cId="689888884" sldId="313"/>
            <ac:cxnSpMk id="13" creationId="{DEF7D847-967C-E7D7-85B0-D7BF5D4F77BF}"/>
          </ac:cxnSpMkLst>
        </pc:cxnChg>
        <pc:cxnChg chg="del">
          <ac:chgData name="이 경표" userId="53de81be79c0691f" providerId="LiveId" clId="{94F89F09-2014-4FD6-82B3-C74F2D66580D}" dt="2025-03-05T15:56:16.432" v="2278" actId="478"/>
          <ac:cxnSpMkLst>
            <pc:docMk/>
            <pc:sldMk cId="689888884" sldId="313"/>
            <ac:cxnSpMk id="14" creationId="{6BF5F2D2-9344-8273-6F42-5ABB1D557207}"/>
          </ac:cxnSpMkLst>
        </pc:cxnChg>
        <pc:cxnChg chg="del">
          <ac:chgData name="이 경표" userId="53de81be79c0691f" providerId="LiveId" clId="{94F89F09-2014-4FD6-82B3-C74F2D66580D}" dt="2025-03-05T15:56:16.432" v="2278" actId="478"/>
          <ac:cxnSpMkLst>
            <pc:docMk/>
            <pc:sldMk cId="689888884" sldId="313"/>
            <ac:cxnSpMk id="17" creationId="{4AD35F51-4669-CF7C-1383-583C317E4F03}"/>
          </ac:cxnSpMkLst>
        </pc:cxnChg>
        <pc:cxnChg chg="del">
          <ac:chgData name="이 경표" userId="53de81be79c0691f" providerId="LiveId" clId="{94F89F09-2014-4FD6-82B3-C74F2D66580D}" dt="2025-03-05T15:56:16.432" v="2278" actId="478"/>
          <ac:cxnSpMkLst>
            <pc:docMk/>
            <pc:sldMk cId="689888884" sldId="313"/>
            <ac:cxnSpMk id="20" creationId="{D4B75294-E6DB-32AD-24FE-12176DBEA6B6}"/>
          </ac:cxnSpMkLst>
        </pc:cxnChg>
      </pc:sldChg>
      <pc:sldChg chg="addSp delSp modSp add mod ord">
        <pc:chgData name="이 경표" userId="53de81be79c0691f" providerId="LiveId" clId="{94F89F09-2014-4FD6-82B3-C74F2D66580D}" dt="2025-03-05T16:24:35.098" v="3128" actId="1036"/>
        <pc:sldMkLst>
          <pc:docMk/>
          <pc:sldMk cId="4002911315" sldId="314"/>
        </pc:sldMkLst>
        <pc:spChg chg="mod">
          <ac:chgData name="이 경표" userId="53de81be79c0691f" providerId="LiveId" clId="{94F89F09-2014-4FD6-82B3-C74F2D66580D}" dt="2025-03-05T16:12:30.514" v="2571" actId="20577"/>
          <ac:spMkLst>
            <pc:docMk/>
            <pc:sldMk cId="4002911315" sldId="314"/>
            <ac:spMk id="2" creationId="{C1CC6E86-9578-E2A7-9DBD-726D4137DB06}"/>
          </ac:spMkLst>
        </pc:spChg>
        <pc:spChg chg="mod">
          <ac:chgData name="이 경표" userId="53de81be79c0691f" providerId="LiveId" clId="{94F89F09-2014-4FD6-82B3-C74F2D66580D}" dt="2025-03-05T16:19:33.719" v="2808" actId="20577"/>
          <ac:spMkLst>
            <pc:docMk/>
            <pc:sldMk cId="4002911315" sldId="314"/>
            <ac:spMk id="3" creationId="{DDB15038-D697-7AEE-8795-7A5654EE95C5}"/>
          </ac:spMkLst>
        </pc:spChg>
        <pc:spChg chg="add del">
          <ac:chgData name="이 경표" userId="53de81be79c0691f" providerId="LiveId" clId="{94F89F09-2014-4FD6-82B3-C74F2D66580D}" dt="2025-03-05T16:16:20.763" v="2718" actId="478"/>
          <ac:spMkLst>
            <pc:docMk/>
            <pc:sldMk cId="4002911315" sldId="314"/>
            <ac:spMk id="4" creationId="{4A60A1F8-DC92-97E6-75B4-6A0EC480D423}"/>
          </ac:spMkLst>
        </pc:spChg>
        <pc:spChg chg="del">
          <ac:chgData name="이 경표" userId="53de81be79c0691f" providerId="LiveId" clId="{94F89F09-2014-4FD6-82B3-C74F2D66580D}" dt="2025-03-05T16:15:56.668" v="2716" actId="478"/>
          <ac:spMkLst>
            <pc:docMk/>
            <pc:sldMk cId="4002911315" sldId="314"/>
            <ac:spMk id="5" creationId="{A076F53E-F670-01B5-6F53-AAC5F0067FF8}"/>
          </ac:spMkLst>
        </pc:spChg>
        <pc:spChg chg="add mod">
          <ac:chgData name="이 경표" userId="53de81be79c0691f" providerId="LiveId" clId="{94F89F09-2014-4FD6-82B3-C74F2D66580D}" dt="2025-03-05T16:19:55.330" v="2809" actId="1076"/>
          <ac:spMkLst>
            <pc:docMk/>
            <pc:sldMk cId="4002911315" sldId="314"/>
            <ac:spMk id="7" creationId="{FC203910-0B5D-99B6-7AC8-20656655C1C9}"/>
          </ac:spMkLst>
        </pc:spChg>
        <pc:spChg chg="add del mod">
          <ac:chgData name="이 경표" userId="53de81be79c0691f" providerId="LiveId" clId="{94F89F09-2014-4FD6-82B3-C74F2D66580D}" dt="2025-03-05T16:18:34.628" v="2759" actId="478"/>
          <ac:spMkLst>
            <pc:docMk/>
            <pc:sldMk cId="4002911315" sldId="314"/>
            <ac:spMk id="8" creationId="{CABC8924-1E0D-25AF-A261-E42F12A28ACA}"/>
          </ac:spMkLst>
        </pc:spChg>
        <pc:spChg chg="add mod">
          <ac:chgData name="이 경표" userId="53de81be79c0691f" providerId="LiveId" clId="{94F89F09-2014-4FD6-82B3-C74F2D66580D}" dt="2025-03-05T16:20:54.873" v="2880" actId="1076"/>
          <ac:spMkLst>
            <pc:docMk/>
            <pc:sldMk cId="4002911315" sldId="314"/>
            <ac:spMk id="9" creationId="{DDF3FE74-38D6-666B-4532-8B2021B2D1D3}"/>
          </ac:spMkLst>
        </pc:spChg>
        <pc:spChg chg="add mod">
          <ac:chgData name="이 경표" userId="53de81be79c0691f" providerId="LiveId" clId="{94F89F09-2014-4FD6-82B3-C74F2D66580D}" dt="2025-03-05T16:24:35.098" v="3128" actId="1036"/>
          <ac:spMkLst>
            <pc:docMk/>
            <pc:sldMk cId="4002911315" sldId="314"/>
            <ac:spMk id="10" creationId="{232573DD-1F8D-2E03-04A4-3F6C16EE012F}"/>
          </ac:spMkLst>
        </pc:spChg>
        <pc:spChg chg="del">
          <ac:chgData name="이 경표" userId="53de81be79c0691f" providerId="LiveId" clId="{94F89F09-2014-4FD6-82B3-C74F2D66580D}" dt="2025-03-05T16:15:56.668" v="2716" actId="478"/>
          <ac:spMkLst>
            <pc:docMk/>
            <pc:sldMk cId="4002911315" sldId="314"/>
            <ac:spMk id="11" creationId="{1465EAA2-4B45-42FF-00E1-6E17DDEEDDC5}"/>
          </ac:spMkLst>
        </pc:spChg>
        <pc:picChg chg="del">
          <ac:chgData name="이 경표" userId="53de81be79c0691f" providerId="LiveId" clId="{94F89F09-2014-4FD6-82B3-C74F2D66580D}" dt="2025-03-05T16:15:56.668" v="2716" actId="478"/>
          <ac:picMkLst>
            <pc:docMk/>
            <pc:sldMk cId="4002911315" sldId="314"/>
            <ac:picMk id="6" creationId="{C4B3D1A5-CA86-B781-CE94-8B7F32B12A29}"/>
          </ac:picMkLst>
        </pc:picChg>
        <pc:picChg chg="del">
          <ac:chgData name="이 경표" userId="53de81be79c0691f" providerId="LiveId" clId="{94F89F09-2014-4FD6-82B3-C74F2D66580D}" dt="2025-03-05T16:15:56.668" v="2716" actId="478"/>
          <ac:picMkLst>
            <pc:docMk/>
            <pc:sldMk cId="4002911315" sldId="314"/>
            <ac:picMk id="25" creationId="{51817E87-DBE8-14FD-F9EF-5F4FB53F7F95}"/>
          </ac:picMkLst>
        </pc:picChg>
        <pc:picChg chg="add mod">
          <ac:chgData name="이 경표" userId="53de81be79c0691f" providerId="LiveId" clId="{94F89F09-2014-4FD6-82B3-C74F2D66580D}" dt="2025-03-05T16:19:55.330" v="2809" actId="1076"/>
          <ac:picMkLst>
            <pc:docMk/>
            <pc:sldMk cId="4002911315" sldId="314"/>
            <ac:picMk id="4100" creationId="{88319685-4751-EB75-C902-915B4DE4FC43}"/>
          </ac:picMkLst>
        </pc:picChg>
        <pc:picChg chg="add mod">
          <ac:chgData name="이 경표" userId="53de81be79c0691f" providerId="LiveId" clId="{94F89F09-2014-4FD6-82B3-C74F2D66580D}" dt="2025-03-05T16:20:04.166" v="2811" actId="1076"/>
          <ac:picMkLst>
            <pc:docMk/>
            <pc:sldMk cId="4002911315" sldId="314"/>
            <ac:picMk id="4102" creationId="{0EEC7225-6D1C-9EE1-A301-0F788B93B5DD}"/>
          </ac:picMkLst>
        </pc:picChg>
        <pc:cxnChg chg="del">
          <ac:chgData name="이 경표" userId="53de81be79c0691f" providerId="LiveId" clId="{94F89F09-2014-4FD6-82B3-C74F2D66580D}" dt="2025-03-05T16:15:56.668" v="2716" actId="478"/>
          <ac:cxnSpMkLst>
            <pc:docMk/>
            <pc:sldMk cId="4002911315" sldId="314"/>
            <ac:cxnSpMk id="13" creationId="{91EA2E5A-5D3C-A16B-8A60-D9EC027AED97}"/>
          </ac:cxnSpMkLst>
        </pc:cxnChg>
        <pc:cxnChg chg="del">
          <ac:chgData name="이 경표" userId="53de81be79c0691f" providerId="LiveId" clId="{94F89F09-2014-4FD6-82B3-C74F2D66580D}" dt="2025-03-05T16:15:56.668" v="2716" actId="478"/>
          <ac:cxnSpMkLst>
            <pc:docMk/>
            <pc:sldMk cId="4002911315" sldId="314"/>
            <ac:cxnSpMk id="14" creationId="{650D002E-6646-1AE2-8CE5-1EFEF4D2ED48}"/>
          </ac:cxnSpMkLst>
        </pc:cxnChg>
        <pc:cxnChg chg="del">
          <ac:chgData name="이 경표" userId="53de81be79c0691f" providerId="LiveId" clId="{94F89F09-2014-4FD6-82B3-C74F2D66580D}" dt="2025-03-05T16:15:56.668" v="2716" actId="478"/>
          <ac:cxnSpMkLst>
            <pc:docMk/>
            <pc:sldMk cId="4002911315" sldId="314"/>
            <ac:cxnSpMk id="17" creationId="{7CB6A48D-86B6-1DBC-27B9-5E0205E1C238}"/>
          </ac:cxnSpMkLst>
        </pc:cxnChg>
        <pc:cxnChg chg="del">
          <ac:chgData name="이 경표" userId="53de81be79c0691f" providerId="LiveId" clId="{94F89F09-2014-4FD6-82B3-C74F2D66580D}" dt="2025-03-05T16:15:56.668" v="2716" actId="478"/>
          <ac:cxnSpMkLst>
            <pc:docMk/>
            <pc:sldMk cId="4002911315" sldId="314"/>
            <ac:cxnSpMk id="20" creationId="{28940783-3EEF-6B06-AFF2-31A0CCA93AD2}"/>
          </ac:cxnSpMkLst>
        </pc:cxnChg>
      </pc:sldChg>
      <pc:sldChg chg="addSp delSp modSp add mod modAnim">
        <pc:chgData name="이 경표" userId="53de81be79c0691f" providerId="LiveId" clId="{94F89F09-2014-4FD6-82B3-C74F2D66580D}" dt="2025-03-05T21:46:09.376" v="4952" actId="207"/>
        <pc:sldMkLst>
          <pc:docMk/>
          <pc:sldMk cId="3666308823" sldId="315"/>
        </pc:sldMkLst>
        <pc:spChg chg="mod">
          <ac:chgData name="이 경표" userId="53de81be79c0691f" providerId="LiveId" clId="{94F89F09-2014-4FD6-82B3-C74F2D66580D}" dt="2025-03-05T17:18:52.356" v="4044" actId="20577"/>
          <ac:spMkLst>
            <pc:docMk/>
            <pc:sldMk cId="3666308823" sldId="315"/>
            <ac:spMk id="2" creationId="{5618FEDA-9089-419B-3BB5-4F9CEB34A0B1}"/>
          </ac:spMkLst>
        </pc:spChg>
        <pc:spChg chg="mod">
          <ac:chgData name="이 경표" userId="53de81be79c0691f" providerId="LiveId" clId="{94F89F09-2014-4FD6-82B3-C74F2D66580D}" dt="2025-03-05T16:33:19.703" v="3227"/>
          <ac:spMkLst>
            <pc:docMk/>
            <pc:sldMk cId="3666308823" sldId="315"/>
            <ac:spMk id="7" creationId="{D0EDF6C3-49C3-CC90-E894-DC06A25B3CCE}"/>
          </ac:spMkLst>
        </pc:spChg>
        <pc:spChg chg="del">
          <ac:chgData name="이 경표" userId="53de81be79c0691f" providerId="LiveId" clId="{94F89F09-2014-4FD6-82B3-C74F2D66580D}" dt="2025-03-05T16:33:15.703" v="3226" actId="478"/>
          <ac:spMkLst>
            <pc:docMk/>
            <pc:sldMk cId="3666308823" sldId="315"/>
            <ac:spMk id="9" creationId="{37FD851B-84F3-FEA2-2B0F-84D679A6B4E9}"/>
          </ac:spMkLst>
        </pc:spChg>
        <pc:spChg chg="del">
          <ac:chgData name="이 경표" userId="53de81be79c0691f" providerId="LiveId" clId="{94F89F09-2014-4FD6-82B3-C74F2D66580D}" dt="2025-03-05T16:33:15.703" v="3226" actId="478"/>
          <ac:spMkLst>
            <pc:docMk/>
            <pc:sldMk cId="3666308823" sldId="315"/>
            <ac:spMk id="10" creationId="{56059C73-91BD-B707-0D18-107279C31467}"/>
          </ac:spMkLst>
        </pc:spChg>
        <pc:spChg chg="del">
          <ac:chgData name="이 경표" userId="53de81be79c0691f" providerId="LiveId" clId="{94F89F09-2014-4FD6-82B3-C74F2D66580D}" dt="2025-03-05T16:33:15.703" v="3226" actId="478"/>
          <ac:spMkLst>
            <pc:docMk/>
            <pc:sldMk cId="3666308823" sldId="315"/>
            <ac:spMk id="14" creationId="{A1179618-4008-DC7B-7C57-D3CE48ABA93D}"/>
          </ac:spMkLst>
        </pc:spChg>
        <pc:spChg chg="mod">
          <ac:chgData name="이 경표" userId="53de81be79c0691f" providerId="LiveId" clId="{94F89F09-2014-4FD6-82B3-C74F2D66580D}" dt="2025-03-05T16:33:19.703" v="3227"/>
          <ac:spMkLst>
            <pc:docMk/>
            <pc:sldMk cId="3666308823" sldId="315"/>
            <ac:spMk id="16" creationId="{ED492A05-F831-59DE-80C0-631D583651D6}"/>
          </ac:spMkLst>
        </pc:spChg>
        <pc:spChg chg="del">
          <ac:chgData name="이 경표" userId="53de81be79c0691f" providerId="LiveId" clId="{94F89F09-2014-4FD6-82B3-C74F2D66580D}" dt="2025-03-05T16:33:15.703" v="3226" actId="478"/>
          <ac:spMkLst>
            <pc:docMk/>
            <pc:sldMk cId="3666308823" sldId="315"/>
            <ac:spMk id="17" creationId="{410502EE-73CE-A82B-D3BF-3AD227C1776A}"/>
          </ac:spMkLst>
        </pc:spChg>
        <pc:spChg chg="mod">
          <ac:chgData name="이 경표" userId="53de81be79c0691f" providerId="LiveId" clId="{94F89F09-2014-4FD6-82B3-C74F2D66580D}" dt="2025-03-05T16:33:19.703" v="3227"/>
          <ac:spMkLst>
            <pc:docMk/>
            <pc:sldMk cId="3666308823" sldId="315"/>
            <ac:spMk id="21" creationId="{27F19DBC-935F-F694-DD63-0ABEC574DC5B}"/>
          </ac:spMkLst>
        </pc:spChg>
        <pc:spChg chg="mod">
          <ac:chgData name="이 경표" userId="53de81be79c0691f" providerId="LiveId" clId="{94F89F09-2014-4FD6-82B3-C74F2D66580D}" dt="2025-03-05T16:33:19.703" v="3227"/>
          <ac:spMkLst>
            <pc:docMk/>
            <pc:sldMk cId="3666308823" sldId="315"/>
            <ac:spMk id="22" creationId="{C0240572-A852-E453-58CE-0AE66FF8B93E}"/>
          </ac:spMkLst>
        </pc:spChg>
        <pc:spChg chg="mod">
          <ac:chgData name="이 경표" userId="53de81be79c0691f" providerId="LiveId" clId="{94F89F09-2014-4FD6-82B3-C74F2D66580D}" dt="2025-03-05T16:33:19.703" v="3227"/>
          <ac:spMkLst>
            <pc:docMk/>
            <pc:sldMk cId="3666308823" sldId="315"/>
            <ac:spMk id="23" creationId="{C90E190F-242E-AF38-D9C9-22A21CE0F904}"/>
          </ac:spMkLst>
        </pc:spChg>
        <pc:spChg chg="add mod">
          <ac:chgData name="이 경표" userId="53de81be79c0691f" providerId="LiveId" clId="{94F89F09-2014-4FD6-82B3-C74F2D66580D}" dt="2025-03-05T16:33:48.996" v="3231" actId="1076"/>
          <ac:spMkLst>
            <pc:docMk/>
            <pc:sldMk cId="3666308823" sldId="315"/>
            <ac:spMk id="30" creationId="{51832C2F-8A04-5AF9-2B8B-35F3619BFC9A}"/>
          </ac:spMkLst>
        </pc:spChg>
        <pc:spChg chg="mod">
          <ac:chgData name="이 경표" userId="53de81be79c0691f" providerId="LiveId" clId="{94F89F09-2014-4FD6-82B3-C74F2D66580D}" dt="2025-03-05T16:33:48.996" v="3231" actId="1076"/>
          <ac:spMkLst>
            <pc:docMk/>
            <pc:sldMk cId="3666308823" sldId="315"/>
            <ac:spMk id="31" creationId="{AD991BCD-8E71-ABC5-303D-713898239C2F}"/>
          </ac:spMkLst>
        </pc:spChg>
        <pc:spChg chg="mod">
          <ac:chgData name="이 경표" userId="53de81be79c0691f" providerId="LiveId" clId="{94F89F09-2014-4FD6-82B3-C74F2D66580D}" dt="2025-03-05T16:33:19.703" v="3227"/>
          <ac:spMkLst>
            <pc:docMk/>
            <pc:sldMk cId="3666308823" sldId="315"/>
            <ac:spMk id="33" creationId="{D8CF05E4-7506-B835-3FDD-41FB54AF5467}"/>
          </ac:spMkLst>
        </pc:spChg>
        <pc:spChg chg="mod">
          <ac:chgData name="이 경표" userId="53de81be79c0691f" providerId="LiveId" clId="{94F89F09-2014-4FD6-82B3-C74F2D66580D}" dt="2025-03-05T16:33:19.703" v="3227"/>
          <ac:spMkLst>
            <pc:docMk/>
            <pc:sldMk cId="3666308823" sldId="315"/>
            <ac:spMk id="34" creationId="{2FC912E4-5A0C-C0DD-7585-EADD7996940A}"/>
          </ac:spMkLst>
        </pc:spChg>
        <pc:spChg chg="mod">
          <ac:chgData name="이 경표" userId="53de81be79c0691f" providerId="LiveId" clId="{94F89F09-2014-4FD6-82B3-C74F2D66580D}" dt="2025-03-05T16:33:19.703" v="3227"/>
          <ac:spMkLst>
            <pc:docMk/>
            <pc:sldMk cId="3666308823" sldId="315"/>
            <ac:spMk id="37" creationId="{79645E70-1C9F-E7E2-55FA-313DE30B2855}"/>
          </ac:spMkLst>
        </pc:spChg>
        <pc:spChg chg="mod">
          <ac:chgData name="이 경표" userId="53de81be79c0691f" providerId="LiveId" clId="{94F89F09-2014-4FD6-82B3-C74F2D66580D}" dt="2025-03-05T16:33:19.703" v="3227"/>
          <ac:spMkLst>
            <pc:docMk/>
            <pc:sldMk cId="3666308823" sldId="315"/>
            <ac:spMk id="38" creationId="{3514B1F7-2C98-6605-B752-DA5507DA0214}"/>
          </ac:spMkLst>
        </pc:spChg>
        <pc:spChg chg="add mod">
          <ac:chgData name="이 경표" userId="53de81be79c0691f" providerId="LiveId" clId="{94F89F09-2014-4FD6-82B3-C74F2D66580D}" dt="2025-03-05T17:19:34.190" v="4046" actId="1076"/>
          <ac:spMkLst>
            <pc:docMk/>
            <pc:sldMk cId="3666308823" sldId="315"/>
            <ac:spMk id="40" creationId="{5E98EC59-317B-C6D4-FCFB-C201D4EDF4D6}"/>
          </ac:spMkLst>
        </pc:spChg>
        <pc:spChg chg="add mod">
          <ac:chgData name="이 경표" userId="53de81be79c0691f" providerId="LiveId" clId="{94F89F09-2014-4FD6-82B3-C74F2D66580D}" dt="2025-03-05T17:20:52.232" v="4057" actId="1076"/>
          <ac:spMkLst>
            <pc:docMk/>
            <pc:sldMk cId="3666308823" sldId="315"/>
            <ac:spMk id="45" creationId="{10CACCA3-7B75-EE95-8A52-08513A2F2B7C}"/>
          </ac:spMkLst>
        </pc:spChg>
        <pc:grpChg chg="mod">
          <ac:chgData name="이 경표" userId="53de81be79c0691f" providerId="LiveId" clId="{94F89F09-2014-4FD6-82B3-C74F2D66580D}" dt="2025-03-05T16:33:48.996" v="3231" actId="1076"/>
          <ac:grpSpMkLst>
            <pc:docMk/>
            <pc:sldMk cId="3666308823" sldId="315"/>
            <ac:grpSpMk id="6" creationId="{B2738EE7-91F3-B207-5BA0-6FD31B3FC3CC}"/>
          </ac:grpSpMkLst>
        </pc:grpChg>
        <pc:grpChg chg="del">
          <ac:chgData name="이 경표" userId="53de81be79c0691f" providerId="LiveId" clId="{94F89F09-2014-4FD6-82B3-C74F2D66580D}" dt="2025-03-05T16:33:15.703" v="3226" actId="478"/>
          <ac:grpSpMkLst>
            <pc:docMk/>
            <pc:sldMk cId="3666308823" sldId="315"/>
            <ac:grpSpMk id="11" creationId="{9E214262-7A60-3648-E890-2180E107228D}"/>
          </ac:grpSpMkLst>
        </pc:grpChg>
        <pc:grpChg chg="mod">
          <ac:chgData name="이 경표" userId="53de81be79c0691f" providerId="LiveId" clId="{94F89F09-2014-4FD6-82B3-C74F2D66580D}" dt="2025-03-05T16:33:48.996" v="3231" actId="1076"/>
          <ac:grpSpMkLst>
            <pc:docMk/>
            <pc:sldMk cId="3666308823" sldId="315"/>
            <ac:grpSpMk id="19" creationId="{8A9E5BE8-3911-65FD-49B3-EAC6FB93C6E3}"/>
          </ac:grpSpMkLst>
        </pc:grpChg>
        <pc:grpChg chg="mod">
          <ac:chgData name="이 경표" userId="53de81be79c0691f" providerId="LiveId" clId="{94F89F09-2014-4FD6-82B3-C74F2D66580D}" dt="2025-03-05T16:33:48.996" v="3231" actId="1076"/>
          <ac:grpSpMkLst>
            <pc:docMk/>
            <pc:sldMk cId="3666308823" sldId="315"/>
            <ac:grpSpMk id="26" creationId="{41C955FC-9802-8BFE-4B04-5A323FD1A147}"/>
          </ac:grpSpMkLst>
        </pc:grpChg>
        <pc:grpChg chg="mod">
          <ac:chgData name="이 경표" userId="53de81be79c0691f" providerId="LiveId" clId="{94F89F09-2014-4FD6-82B3-C74F2D66580D}" dt="2025-03-05T16:33:48.996" v="3231" actId="1076"/>
          <ac:grpSpMkLst>
            <pc:docMk/>
            <pc:sldMk cId="3666308823" sldId="315"/>
            <ac:grpSpMk id="32" creationId="{63E965B7-7DB3-DF38-78AA-C573D585C5EA}"/>
          </ac:grpSpMkLst>
        </pc:grpChg>
        <pc:picChg chg="mod">
          <ac:chgData name="이 경표" userId="53de81be79c0691f" providerId="LiveId" clId="{94F89F09-2014-4FD6-82B3-C74F2D66580D}" dt="2025-03-05T16:33:48.996" v="3231" actId="1076"/>
          <ac:picMkLst>
            <pc:docMk/>
            <pc:sldMk cId="3666308823" sldId="315"/>
            <ac:picMk id="3" creationId="{79779773-43E7-F2DB-8CBD-C4656A087C44}"/>
          </ac:picMkLst>
        </pc:picChg>
        <pc:picChg chg="mod">
          <ac:chgData name="이 경표" userId="53de81be79c0691f" providerId="LiveId" clId="{94F89F09-2014-4FD6-82B3-C74F2D66580D}" dt="2025-03-05T16:33:48.996" v="3231" actId="1076"/>
          <ac:picMkLst>
            <pc:docMk/>
            <pc:sldMk cId="3666308823" sldId="315"/>
            <ac:picMk id="4" creationId="{785622B9-F866-2C5B-3CC4-04C6AB4898EA}"/>
          </ac:picMkLst>
        </pc:picChg>
        <pc:picChg chg="mod">
          <ac:chgData name="이 경표" userId="53de81be79c0691f" providerId="LiveId" clId="{94F89F09-2014-4FD6-82B3-C74F2D66580D}" dt="2025-03-05T16:33:48.996" v="3231" actId="1076"/>
          <ac:picMkLst>
            <pc:docMk/>
            <pc:sldMk cId="3666308823" sldId="315"/>
            <ac:picMk id="5" creationId="{4273D9CB-DD0C-3B6B-6972-2C773BC47E48}"/>
          </ac:picMkLst>
        </pc:picChg>
        <pc:picChg chg="del">
          <ac:chgData name="이 경표" userId="53de81be79c0691f" providerId="LiveId" clId="{94F89F09-2014-4FD6-82B3-C74F2D66580D}" dt="2025-03-05T16:33:15.703" v="3226" actId="478"/>
          <ac:picMkLst>
            <pc:docMk/>
            <pc:sldMk cId="3666308823" sldId="315"/>
            <ac:picMk id="8" creationId="{D1269A67-CAE6-FE46-6231-03150445871E}"/>
          </ac:picMkLst>
        </pc:picChg>
        <pc:picChg chg="add mod">
          <ac:chgData name="이 경표" userId="53de81be79c0691f" providerId="LiveId" clId="{94F89F09-2014-4FD6-82B3-C74F2D66580D}" dt="2025-03-05T21:46:09.376" v="4952" actId="207"/>
          <ac:picMkLst>
            <pc:docMk/>
            <pc:sldMk cId="3666308823" sldId="315"/>
            <ac:picMk id="41" creationId="{1C80A273-19FC-B1A9-4A6D-65E46E8791CD}"/>
          </ac:picMkLst>
        </pc:picChg>
        <pc:picChg chg="add mod">
          <ac:chgData name="이 경표" userId="53de81be79c0691f" providerId="LiveId" clId="{94F89F09-2014-4FD6-82B3-C74F2D66580D}" dt="2025-03-05T17:20:34.571" v="4052" actId="1076"/>
          <ac:picMkLst>
            <pc:docMk/>
            <pc:sldMk cId="3666308823" sldId="315"/>
            <ac:picMk id="42" creationId="{79AC2612-CD33-FA67-566E-19C9C6349074}"/>
          </ac:picMkLst>
        </pc:picChg>
        <pc:picChg chg="add del mod">
          <ac:chgData name="이 경표" userId="53de81be79c0691f" providerId="LiveId" clId="{94F89F09-2014-4FD6-82B3-C74F2D66580D}" dt="2025-03-05T17:22:36.485" v="4101" actId="478"/>
          <ac:picMkLst>
            <pc:docMk/>
            <pc:sldMk cId="3666308823" sldId="315"/>
            <ac:picMk id="43" creationId="{A625DBA5-FAB3-0E43-B2C6-717ACCA5E5A4}"/>
          </ac:picMkLst>
        </pc:picChg>
        <pc:picChg chg="add del mod">
          <ac:chgData name="이 경표" userId="53de81be79c0691f" providerId="LiveId" clId="{94F89F09-2014-4FD6-82B3-C74F2D66580D}" dt="2025-03-05T17:22:36.485" v="4101" actId="478"/>
          <ac:picMkLst>
            <pc:docMk/>
            <pc:sldMk cId="3666308823" sldId="315"/>
            <ac:picMk id="44" creationId="{7C4481FA-900F-E269-FDCB-0BC7510E69A2}"/>
          </ac:picMkLst>
        </pc:picChg>
      </pc:sldChg>
      <pc:sldChg chg="add del">
        <pc:chgData name="이 경표" userId="53de81be79c0691f" providerId="LiveId" clId="{94F89F09-2014-4FD6-82B3-C74F2D66580D}" dt="2025-03-05T16:35:09.476" v="3242" actId="47"/>
        <pc:sldMkLst>
          <pc:docMk/>
          <pc:sldMk cId="757006983" sldId="316"/>
        </pc:sldMkLst>
      </pc:sldChg>
      <pc:sldChg chg="modSp add mod">
        <pc:chgData name="이 경표" userId="53de81be79c0691f" providerId="LiveId" clId="{94F89F09-2014-4FD6-82B3-C74F2D66580D}" dt="2025-03-05T16:36:21.805" v="3255" actId="6549"/>
        <pc:sldMkLst>
          <pc:docMk/>
          <pc:sldMk cId="2606321026" sldId="316"/>
        </pc:sldMkLst>
        <pc:spChg chg="mod">
          <ac:chgData name="이 경표" userId="53de81be79c0691f" providerId="LiveId" clId="{94F89F09-2014-4FD6-82B3-C74F2D66580D}" dt="2025-03-05T16:36:21.805" v="3255" actId="6549"/>
          <ac:spMkLst>
            <pc:docMk/>
            <pc:sldMk cId="2606321026" sldId="316"/>
            <ac:spMk id="3" creationId="{4FA8BBC5-DA5F-4805-4B13-BA8F70CEB680}"/>
          </ac:spMkLst>
        </pc:spChg>
      </pc:sldChg>
      <pc:sldChg chg="add">
        <pc:chgData name="이 경표" userId="53de81be79c0691f" providerId="LiveId" clId="{94F89F09-2014-4FD6-82B3-C74F2D66580D}" dt="2025-03-05T16:36:14.401" v="3253"/>
        <pc:sldMkLst>
          <pc:docMk/>
          <pc:sldMk cId="871327850" sldId="317"/>
        </pc:sldMkLst>
      </pc:sldChg>
      <pc:sldChg chg="modSp add mod">
        <pc:chgData name="이 경표" userId="53de81be79c0691f" providerId="LiveId" clId="{94F89F09-2014-4FD6-82B3-C74F2D66580D}" dt="2025-03-05T16:52:10.934" v="3446" actId="20577"/>
        <pc:sldMkLst>
          <pc:docMk/>
          <pc:sldMk cId="2186867744" sldId="318"/>
        </pc:sldMkLst>
        <pc:spChg chg="mod">
          <ac:chgData name="이 경표" userId="53de81be79c0691f" providerId="LiveId" clId="{94F89F09-2014-4FD6-82B3-C74F2D66580D}" dt="2025-03-05T16:52:10.934" v="3446" actId="20577"/>
          <ac:spMkLst>
            <pc:docMk/>
            <pc:sldMk cId="2186867744" sldId="318"/>
            <ac:spMk id="3" creationId="{76A17012-E9E4-34F5-8B06-6F596FAD6130}"/>
          </ac:spMkLst>
        </pc:spChg>
      </pc:sldChg>
      <pc:sldChg chg="addSp delSp modSp add mod delAnim modAnim">
        <pc:chgData name="이 경표" userId="53de81be79c0691f" providerId="LiveId" clId="{94F89F09-2014-4FD6-82B3-C74F2D66580D}" dt="2025-03-05T17:18:01.832" v="4037" actId="1035"/>
        <pc:sldMkLst>
          <pc:docMk/>
          <pc:sldMk cId="855528667" sldId="319"/>
        </pc:sldMkLst>
        <pc:spChg chg="mod">
          <ac:chgData name="이 경표" userId="53de81be79c0691f" providerId="LiveId" clId="{94F89F09-2014-4FD6-82B3-C74F2D66580D}" dt="2025-03-05T16:52:57.007" v="3462" actId="20577"/>
          <ac:spMkLst>
            <pc:docMk/>
            <pc:sldMk cId="855528667" sldId="319"/>
            <ac:spMk id="2" creationId="{6FA8EBBE-400A-1CF3-CD4B-7FB74364A5BB}"/>
          </ac:spMkLst>
        </pc:spChg>
        <pc:spChg chg="add mod">
          <ac:chgData name="이 경표" userId="53de81be79c0691f" providerId="LiveId" clId="{94F89F09-2014-4FD6-82B3-C74F2D66580D}" dt="2025-03-05T17:18:01.832" v="4037" actId="1035"/>
          <ac:spMkLst>
            <pc:docMk/>
            <pc:sldMk cId="855528667" sldId="319"/>
            <ac:spMk id="8" creationId="{A0AA6D5B-5711-65D2-6EBF-A5FF2D6C9C85}"/>
          </ac:spMkLst>
        </pc:spChg>
        <pc:spChg chg="add mod">
          <ac:chgData name="이 경표" userId="53de81be79c0691f" providerId="LiveId" clId="{94F89F09-2014-4FD6-82B3-C74F2D66580D}" dt="2025-03-05T17:18:01.832" v="4037" actId="1035"/>
          <ac:spMkLst>
            <pc:docMk/>
            <pc:sldMk cId="855528667" sldId="319"/>
            <ac:spMk id="9" creationId="{E2A4C06D-DF18-A717-F4B9-958CC647A337}"/>
          </ac:spMkLst>
        </pc:spChg>
        <pc:spChg chg="add del mod">
          <ac:chgData name="이 경표" userId="53de81be79c0691f" providerId="LiveId" clId="{94F89F09-2014-4FD6-82B3-C74F2D66580D}" dt="2025-03-05T17:01:53.372" v="3800" actId="478"/>
          <ac:spMkLst>
            <pc:docMk/>
            <pc:sldMk cId="855528667" sldId="319"/>
            <ac:spMk id="10" creationId="{8BAEF5BD-8716-5323-F4DC-7EEA88E51F28}"/>
          </ac:spMkLst>
        </pc:spChg>
        <pc:spChg chg="add del mod">
          <ac:chgData name="이 경표" userId="53de81be79c0691f" providerId="LiveId" clId="{94F89F09-2014-4FD6-82B3-C74F2D66580D}" dt="2025-03-05T17:01:53.372" v="3800" actId="478"/>
          <ac:spMkLst>
            <pc:docMk/>
            <pc:sldMk cId="855528667" sldId="319"/>
            <ac:spMk id="11" creationId="{736668AD-4688-DF63-D0E4-0F3C305894F7}"/>
          </ac:spMkLst>
        </pc:spChg>
        <pc:spChg chg="mod">
          <ac:chgData name="이 경표" userId="53de81be79c0691f" providerId="LiveId" clId="{94F89F09-2014-4FD6-82B3-C74F2D66580D}" dt="2025-03-05T16:53:41.698" v="3464" actId="1076"/>
          <ac:spMkLst>
            <pc:docMk/>
            <pc:sldMk cId="855528667" sldId="319"/>
            <ac:spMk id="14" creationId="{DF19526A-5119-5143-E504-CC875563760A}"/>
          </ac:spMkLst>
        </pc:spChg>
        <pc:spChg chg="del">
          <ac:chgData name="이 경표" userId="53de81be79c0691f" providerId="LiveId" clId="{94F89F09-2014-4FD6-82B3-C74F2D66580D}" dt="2025-03-05T16:50:54.372" v="3307" actId="478"/>
          <ac:spMkLst>
            <pc:docMk/>
            <pc:sldMk cId="855528667" sldId="319"/>
            <ac:spMk id="30" creationId="{2B470BAD-824D-55B7-4619-5CABB911B90C}"/>
          </ac:spMkLst>
        </pc:spChg>
        <pc:spChg chg="del">
          <ac:chgData name="이 경표" userId="53de81be79c0691f" providerId="LiveId" clId="{94F89F09-2014-4FD6-82B3-C74F2D66580D}" dt="2025-03-05T16:50:54.372" v="3307" actId="478"/>
          <ac:spMkLst>
            <pc:docMk/>
            <pc:sldMk cId="855528667" sldId="319"/>
            <ac:spMk id="31" creationId="{9F2877B3-ED58-502B-75D0-131617602F7A}"/>
          </ac:spMkLst>
        </pc:spChg>
        <pc:spChg chg="mod">
          <ac:chgData name="이 경표" userId="53de81be79c0691f" providerId="LiveId" clId="{94F89F09-2014-4FD6-82B3-C74F2D66580D}" dt="2025-03-05T16:53:41.698" v="3464" actId="1076"/>
          <ac:spMkLst>
            <pc:docMk/>
            <pc:sldMk cId="855528667" sldId="319"/>
            <ac:spMk id="41" creationId="{AA72E3B0-7F45-A2FC-E9EC-C0F5F0E8C5E2}"/>
          </ac:spMkLst>
        </pc:spChg>
        <pc:spChg chg="mod">
          <ac:chgData name="이 경표" userId="53de81be79c0691f" providerId="LiveId" clId="{94F89F09-2014-4FD6-82B3-C74F2D66580D}" dt="2025-03-05T16:53:41.698" v="3464" actId="1076"/>
          <ac:spMkLst>
            <pc:docMk/>
            <pc:sldMk cId="855528667" sldId="319"/>
            <ac:spMk id="42" creationId="{A47631FF-226B-03B5-8320-2236F436BDE3}"/>
          </ac:spMkLst>
        </pc:spChg>
        <pc:spChg chg="add mod">
          <ac:chgData name="이 경표" userId="53de81be79c0691f" providerId="LiveId" clId="{94F89F09-2014-4FD6-82B3-C74F2D66580D}" dt="2025-03-05T17:18:01.832" v="4037" actId="1035"/>
          <ac:spMkLst>
            <pc:docMk/>
            <pc:sldMk cId="855528667" sldId="319"/>
            <ac:spMk id="43" creationId="{8C5257A9-DEEB-4A6F-477D-39A012BCA1E7}"/>
          </ac:spMkLst>
        </pc:spChg>
        <pc:spChg chg="add mod">
          <ac:chgData name="이 경표" userId="53de81be79c0691f" providerId="LiveId" clId="{94F89F09-2014-4FD6-82B3-C74F2D66580D}" dt="2025-03-05T17:18:01.832" v="4037" actId="1035"/>
          <ac:spMkLst>
            <pc:docMk/>
            <pc:sldMk cId="855528667" sldId="319"/>
            <ac:spMk id="44" creationId="{92EECD0E-93E4-AF30-5792-F4D1935F05AE}"/>
          </ac:spMkLst>
        </pc:spChg>
        <pc:spChg chg="add mod">
          <ac:chgData name="이 경표" userId="53de81be79c0691f" providerId="LiveId" clId="{94F89F09-2014-4FD6-82B3-C74F2D66580D}" dt="2025-03-05T17:18:01.832" v="4037" actId="1035"/>
          <ac:spMkLst>
            <pc:docMk/>
            <pc:sldMk cId="855528667" sldId="319"/>
            <ac:spMk id="46" creationId="{4ED87A50-1F51-DF9C-07EC-2522FEA3310E}"/>
          </ac:spMkLst>
        </pc:spChg>
        <pc:spChg chg="add mod">
          <ac:chgData name="이 경표" userId="53de81be79c0691f" providerId="LiveId" clId="{94F89F09-2014-4FD6-82B3-C74F2D66580D}" dt="2025-03-05T17:18:01.832" v="4037" actId="1035"/>
          <ac:spMkLst>
            <pc:docMk/>
            <pc:sldMk cId="855528667" sldId="319"/>
            <ac:spMk id="47" creationId="{D2CAF389-9501-9E3D-99E4-51B2A7062365}"/>
          </ac:spMkLst>
        </pc:spChg>
        <pc:spChg chg="mod">
          <ac:chgData name="이 경표" userId="53de81be79c0691f" providerId="LiveId" clId="{94F89F09-2014-4FD6-82B3-C74F2D66580D}" dt="2025-03-05T17:17:07.266" v="4018"/>
          <ac:spMkLst>
            <pc:docMk/>
            <pc:sldMk cId="855528667" sldId="319"/>
            <ac:spMk id="50" creationId="{F63F2A7F-E5D5-52F8-0AFA-A856CA502319}"/>
          </ac:spMkLst>
        </pc:spChg>
        <pc:spChg chg="mod">
          <ac:chgData name="이 경표" userId="53de81be79c0691f" providerId="LiveId" clId="{94F89F09-2014-4FD6-82B3-C74F2D66580D}" dt="2025-03-05T17:17:07.266" v="4018"/>
          <ac:spMkLst>
            <pc:docMk/>
            <pc:sldMk cId="855528667" sldId="319"/>
            <ac:spMk id="51" creationId="{8817D06A-63CE-63CC-A562-308315137093}"/>
          </ac:spMkLst>
        </pc:spChg>
        <pc:grpChg chg="del">
          <ac:chgData name="이 경표" userId="53de81be79c0691f" providerId="LiveId" clId="{94F89F09-2014-4FD6-82B3-C74F2D66580D}" dt="2025-03-05T16:50:54.372" v="3307" actId="478"/>
          <ac:grpSpMkLst>
            <pc:docMk/>
            <pc:sldMk cId="855528667" sldId="319"/>
            <ac:grpSpMk id="6" creationId="{1E21DA67-D905-A436-D459-8238D5D87E5F}"/>
          </ac:grpSpMkLst>
        </pc:grpChg>
        <pc:grpChg chg="mod">
          <ac:chgData name="이 경표" userId="53de81be79c0691f" providerId="LiveId" clId="{94F89F09-2014-4FD6-82B3-C74F2D66580D}" dt="2025-03-05T17:18:01.832" v="4037" actId="1035"/>
          <ac:grpSpMkLst>
            <pc:docMk/>
            <pc:sldMk cId="855528667" sldId="319"/>
            <ac:grpSpMk id="12" creationId="{90538679-44C5-15B8-6783-F27059A49636}"/>
          </ac:grpSpMkLst>
        </pc:grpChg>
        <pc:grpChg chg="del mod">
          <ac:chgData name="이 경표" userId="53de81be79c0691f" providerId="LiveId" clId="{94F89F09-2014-4FD6-82B3-C74F2D66580D}" dt="2025-03-05T17:01:53.372" v="3800" actId="478"/>
          <ac:grpSpMkLst>
            <pc:docMk/>
            <pc:sldMk cId="855528667" sldId="319"/>
            <ac:grpSpMk id="17" creationId="{47334C33-0DB9-6FD3-B550-A334BD6BBDD4}"/>
          </ac:grpSpMkLst>
        </pc:grpChg>
        <pc:grpChg chg="del">
          <ac:chgData name="이 경표" userId="53de81be79c0691f" providerId="LiveId" clId="{94F89F09-2014-4FD6-82B3-C74F2D66580D}" dt="2025-03-05T16:50:54.372" v="3307" actId="478"/>
          <ac:grpSpMkLst>
            <pc:docMk/>
            <pc:sldMk cId="855528667" sldId="319"/>
            <ac:grpSpMk id="19" creationId="{C6ACD58B-33B6-28E8-0247-F871945F3904}"/>
          </ac:grpSpMkLst>
        </pc:grpChg>
        <pc:grpChg chg="del">
          <ac:chgData name="이 경표" userId="53de81be79c0691f" providerId="LiveId" clId="{94F89F09-2014-4FD6-82B3-C74F2D66580D}" dt="2025-03-05T16:50:54.372" v="3307" actId="478"/>
          <ac:grpSpMkLst>
            <pc:docMk/>
            <pc:sldMk cId="855528667" sldId="319"/>
            <ac:grpSpMk id="26" creationId="{4D548381-ECC9-6795-89C4-45D29CA136E1}"/>
          </ac:grpSpMkLst>
        </pc:grpChg>
        <pc:grpChg chg="del">
          <ac:chgData name="이 경표" userId="53de81be79c0691f" providerId="LiveId" clId="{94F89F09-2014-4FD6-82B3-C74F2D66580D}" dt="2025-03-05T16:50:54.372" v="3307" actId="478"/>
          <ac:grpSpMkLst>
            <pc:docMk/>
            <pc:sldMk cId="855528667" sldId="319"/>
            <ac:grpSpMk id="32" creationId="{49975C1E-9A11-D3E1-BEA7-5EA20C3F5568}"/>
          </ac:grpSpMkLst>
        </pc:grpChg>
        <pc:grpChg chg="add mod">
          <ac:chgData name="이 경표" userId="53de81be79c0691f" providerId="LiveId" clId="{94F89F09-2014-4FD6-82B3-C74F2D66580D}" dt="2025-03-05T17:18:01.832" v="4037" actId="1035"/>
          <ac:grpSpMkLst>
            <pc:docMk/>
            <pc:sldMk cId="855528667" sldId="319"/>
            <ac:grpSpMk id="48" creationId="{EF68CEC1-EF4B-E8FC-F650-F43F5078EE80}"/>
          </ac:grpSpMkLst>
        </pc:grpChg>
        <pc:picChg chg="del">
          <ac:chgData name="이 경표" userId="53de81be79c0691f" providerId="LiveId" clId="{94F89F09-2014-4FD6-82B3-C74F2D66580D}" dt="2025-03-05T16:50:54.372" v="3307" actId="478"/>
          <ac:picMkLst>
            <pc:docMk/>
            <pc:sldMk cId="855528667" sldId="319"/>
            <ac:picMk id="3" creationId="{27CD9A0C-0839-18F5-8086-6EB09AE43FA7}"/>
          </ac:picMkLst>
        </pc:picChg>
        <pc:picChg chg="del">
          <ac:chgData name="이 경표" userId="53de81be79c0691f" providerId="LiveId" clId="{94F89F09-2014-4FD6-82B3-C74F2D66580D}" dt="2025-03-05T16:50:54.372" v="3307" actId="478"/>
          <ac:picMkLst>
            <pc:docMk/>
            <pc:sldMk cId="855528667" sldId="319"/>
            <ac:picMk id="4" creationId="{2B0DE235-20ED-3D8D-5574-5D8AE98B6F68}"/>
          </ac:picMkLst>
        </pc:picChg>
        <pc:picChg chg="del">
          <ac:chgData name="이 경표" userId="53de81be79c0691f" providerId="LiveId" clId="{94F89F09-2014-4FD6-82B3-C74F2D66580D}" dt="2025-03-05T16:50:54.372" v="3307" actId="478"/>
          <ac:picMkLst>
            <pc:docMk/>
            <pc:sldMk cId="855528667" sldId="319"/>
            <ac:picMk id="5" creationId="{150435A3-2D04-B7F5-BBF6-AFF0398B4D34}"/>
          </ac:picMkLst>
        </pc:picChg>
        <pc:picChg chg="mod">
          <ac:chgData name="이 경표" userId="53de81be79c0691f" providerId="LiveId" clId="{94F89F09-2014-4FD6-82B3-C74F2D66580D}" dt="2025-03-05T16:53:41.698" v="3464" actId="1076"/>
          <ac:picMkLst>
            <pc:docMk/>
            <pc:sldMk cId="855528667" sldId="319"/>
            <ac:picMk id="13" creationId="{FECC5ECE-DD7B-A8DC-A995-F44BA15EDA14}"/>
          </ac:picMkLst>
        </pc:picChg>
        <pc:picChg chg="del">
          <ac:chgData name="이 경표" userId="53de81be79c0691f" providerId="LiveId" clId="{94F89F09-2014-4FD6-82B3-C74F2D66580D}" dt="2025-03-05T16:53:45.948" v="3465" actId="478"/>
          <ac:picMkLst>
            <pc:docMk/>
            <pc:sldMk cId="855528667" sldId="319"/>
            <ac:picMk id="45" creationId="{0F4C96CB-2529-154A-778D-4425176A4D15}"/>
          </ac:picMkLst>
        </pc:picChg>
        <pc:picChg chg="mod">
          <ac:chgData name="이 경표" userId="53de81be79c0691f" providerId="LiveId" clId="{94F89F09-2014-4FD6-82B3-C74F2D66580D}" dt="2025-03-05T17:17:07.266" v="4018"/>
          <ac:picMkLst>
            <pc:docMk/>
            <pc:sldMk cId="855528667" sldId="319"/>
            <ac:picMk id="49" creationId="{B94DDF46-164D-2AF7-78EF-467DC5F9BE96}"/>
          </ac:picMkLst>
        </pc:picChg>
      </pc:sldChg>
      <pc:sldChg chg="addSp delSp modSp add mod delAnim">
        <pc:chgData name="이 경표" userId="53de81be79c0691f" providerId="LiveId" clId="{94F89F09-2014-4FD6-82B3-C74F2D66580D}" dt="2025-03-05T17:16:29.188" v="4017" actId="1035"/>
        <pc:sldMkLst>
          <pc:docMk/>
          <pc:sldMk cId="3978085974" sldId="320"/>
        </pc:sldMkLst>
        <pc:spChg chg="add mod">
          <ac:chgData name="이 경표" userId="53de81be79c0691f" providerId="LiveId" clId="{94F89F09-2014-4FD6-82B3-C74F2D66580D}" dt="2025-03-05T17:16:17.864" v="4010" actId="404"/>
          <ac:spMkLst>
            <pc:docMk/>
            <pc:sldMk cId="3978085974" sldId="320"/>
            <ac:spMk id="3" creationId="{00DE1D40-47D5-CA8F-8F5B-7CE8076E9017}"/>
          </ac:spMkLst>
        </pc:spChg>
        <pc:spChg chg="add mod">
          <ac:chgData name="이 경표" userId="53de81be79c0691f" providerId="LiveId" clId="{94F89F09-2014-4FD6-82B3-C74F2D66580D}" dt="2025-03-05T17:16:29.188" v="4017" actId="1035"/>
          <ac:spMkLst>
            <pc:docMk/>
            <pc:sldMk cId="3978085974" sldId="320"/>
            <ac:spMk id="5" creationId="{2CA256CE-E9A3-BBD6-F14C-876EAFB61DA1}"/>
          </ac:spMkLst>
        </pc:spChg>
        <pc:spChg chg="add mod">
          <ac:chgData name="이 경표" userId="53de81be79c0691f" providerId="LiveId" clId="{94F89F09-2014-4FD6-82B3-C74F2D66580D}" dt="2025-03-05T17:16:29.188" v="4017" actId="1035"/>
          <ac:spMkLst>
            <pc:docMk/>
            <pc:sldMk cId="3978085974" sldId="320"/>
            <ac:spMk id="6" creationId="{41F1CD15-D64A-3BD8-0941-712179F3F828}"/>
          </ac:spMkLst>
        </pc:spChg>
        <pc:spChg chg="add mod">
          <ac:chgData name="이 경표" userId="53de81be79c0691f" providerId="LiveId" clId="{94F89F09-2014-4FD6-82B3-C74F2D66580D}" dt="2025-03-05T17:16:29.188" v="4017" actId="1035"/>
          <ac:spMkLst>
            <pc:docMk/>
            <pc:sldMk cId="3978085974" sldId="320"/>
            <ac:spMk id="7" creationId="{4F01D76E-1AD9-E408-D651-BF82D318B8BF}"/>
          </ac:spMkLst>
        </pc:spChg>
        <pc:spChg chg="del">
          <ac:chgData name="이 경표" userId="53de81be79c0691f" providerId="LiveId" clId="{94F89F09-2014-4FD6-82B3-C74F2D66580D}" dt="2025-03-05T17:10:42.154" v="3804" actId="478"/>
          <ac:spMkLst>
            <pc:docMk/>
            <pc:sldMk cId="3978085974" sldId="320"/>
            <ac:spMk id="8" creationId="{B301380A-81CA-3FF7-87F4-370EC694B2D4}"/>
          </ac:spMkLst>
        </pc:spChg>
        <pc:spChg chg="del">
          <ac:chgData name="이 경표" userId="53de81be79c0691f" providerId="LiveId" clId="{94F89F09-2014-4FD6-82B3-C74F2D66580D}" dt="2025-03-05T17:10:42.154" v="3804" actId="478"/>
          <ac:spMkLst>
            <pc:docMk/>
            <pc:sldMk cId="3978085974" sldId="320"/>
            <ac:spMk id="9" creationId="{BFE4EBB7-2EA9-312F-380B-C0F98C8A2CB3}"/>
          </ac:spMkLst>
        </pc:spChg>
        <pc:spChg chg="del">
          <ac:chgData name="이 경표" userId="53de81be79c0691f" providerId="LiveId" clId="{94F89F09-2014-4FD6-82B3-C74F2D66580D}" dt="2025-03-05T17:10:42.154" v="3804" actId="478"/>
          <ac:spMkLst>
            <pc:docMk/>
            <pc:sldMk cId="3978085974" sldId="320"/>
            <ac:spMk id="10" creationId="{E8CBD8AD-D449-6B17-9922-9AFF40F0CE09}"/>
          </ac:spMkLst>
        </pc:spChg>
        <pc:spChg chg="del">
          <ac:chgData name="이 경표" userId="53de81be79c0691f" providerId="LiveId" clId="{94F89F09-2014-4FD6-82B3-C74F2D66580D}" dt="2025-03-05T17:10:42.154" v="3804" actId="478"/>
          <ac:spMkLst>
            <pc:docMk/>
            <pc:sldMk cId="3978085974" sldId="320"/>
            <ac:spMk id="11" creationId="{5DE90EB0-3BFB-7ED1-7E47-BD6FE12B6198}"/>
          </ac:spMkLst>
        </pc:spChg>
        <pc:spChg chg="add del mod">
          <ac:chgData name="이 경표" userId="53de81be79c0691f" providerId="LiveId" clId="{94F89F09-2014-4FD6-82B3-C74F2D66580D}" dt="2025-03-05T17:11:21.173" v="3807" actId="478"/>
          <ac:spMkLst>
            <pc:docMk/>
            <pc:sldMk cId="3978085974" sldId="320"/>
            <ac:spMk id="15" creationId="{35CA2942-D8F5-672A-27B0-3348DA0E66C9}"/>
          </ac:spMkLst>
        </pc:spChg>
        <pc:spChg chg="del mod topLvl">
          <ac:chgData name="이 경표" userId="53de81be79c0691f" providerId="LiveId" clId="{94F89F09-2014-4FD6-82B3-C74F2D66580D}" dt="2025-03-05T17:12:09.875" v="3817" actId="478"/>
          <ac:spMkLst>
            <pc:docMk/>
            <pc:sldMk cId="3978085974" sldId="320"/>
            <ac:spMk id="22" creationId="{CEC3F80A-3BE3-C4A9-7579-6202498EAD41}"/>
          </ac:spMkLst>
        </pc:spChg>
        <pc:spChg chg="del mod topLvl">
          <ac:chgData name="이 경표" userId="53de81be79c0691f" providerId="LiveId" clId="{94F89F09-2014-4FD6-82B3-C74F2D66580D}" dt="2025-03-05T17:12:09.875" v="3817" actId="478"/>
          <ac:spMkLst>
            <pc:docMk/>
            <pc:sldMk cId="3978085974" sldId="320"/>
            <ac:spMk id="23" creationId="{D594DA31-F9B0-07CA-B495-CE358FA21CDE}"/>
          </ac:spMkLst>
        </pc:spChg>
        <pc:spChg chg="del mod topLvl">
          <ac:chgData name="이 경표" userId="53de81be79c0691f" providerId="LiveId" clId="{94F89F09-2014-4FD6-82B3-C74F2D66580D}" dt="2025-03-05T17:12:09.875" v="3817" actId="478"/>
          <ac:spMkLst>
            <pc:docMk/>
            <pc:sldMk cId="3978085974" sldId="320"/>
            <ac:spMk id="24" creationId="{779AA7FE-56DA-8D22-9F38-9F227AD99C2C}"/>
          </ac:spMkLst>
        </pc:spChg>
        <pc:spChg chg="del mod topLvl">
          <ac:chgData name="이 경표" userId="53de81be79c0691f" providerId="LiveId" clId="{94F89F09-2014-4FD6-82B3-C74F2D66580D}" dt="2025-03-05T17:12:09.875" v="3817" actId="478"/>
          <ac:spMkLst>
            <pc:docMk/>
            <pc:sldMk cId="3978085974" sldId="320"/>
            <ac:spMk id="25" creationId="{FFAA283F-A593-D79B-C6F5-4A07D6041AE5}"/>
          </ac:spMkLst>
        </pc:spChg>
        <pc:spChg chg="del">
          <ac:chgData name="이 경표" userId="53de81be79c0691f" providerId="LiveId" clId="{94F89F09-2014-4FD6-82B3-C74F2D66580D}" dt="2025-03-05T17:10:42.154" v="3804" actId="478"/>
          <ac:spMkLst>
            <pc:docMk/>
            <pc:sldMk cId="3978085974" sldId="320"/>
            <ac:spMk id="43" creationId="{25E611A9-727F-3456-E686-C89A9474A988}"/>
          </ac:spMkLst>
        </pc:spChg>
        <pc:spChg chg="del">
          <ac:chgData name="이 경표" userId="53de81be79c0691f" providerId="LiveId" clId="{94F89F09-2014-4FD6-82B3-C74F2D66580D}" dt="2025-03-05T17:10:42.154" v="3804" actId="478"/>
          <ac:spMkLst>
            <pc:docMk/>
            <pc:sldMk cId="3978085974" sldId="320"/>
            <ac:spMk id="44" creationId="{4470235B-D23C-3B13-E37F-9813458EA1C9}"/>
          </ac:spMkLst>
        </pc:spChg>
        <pc:grpChg chg="del">
          <ac:chgData name="이 경표" userId="53de81be79c0691f" providerId="LiveId" clId="{94F89F09-2014-4FD6-82B3-C74F2D66580D}" dt="2025-03-05T17:10:42.154" v="3804" actId="478"/>
          <ac:grpSpMkLst>
            <pc:docMk/>
            <pc:sldMk cId="3978085974" sldId="320"/>
            <ac:grpSpMk id="12" creationId="{1C7913D3-95CA-441A-F653-402DBEBBD4FE}"/>
          </ac:grpSpMkLst>
        </pc:grpChg>
        <pc:grpChg chg="mod">
          <ac:chgData name="이 경표" userId="53de81be79c0691f" providerId="LiveId" clId="{94F89F09-2014-4FD6-82B3-C74F2D66580D}" dt="2025-03-05T17:11:48.608" v="3815" actId="14100"/>
          <ac:grpSpMkLst>
            <pc:docMk/>
            <pc:sldMk cId="3978085974" sldId="320"/>
            <ac:grpSpMk id="16" creationId="{706BFA0B-6C0D-4142-92FF-B281AE1AF92D}"/>
          </ac:grpSpMkLst>
        </pc:grpChg>
        <pc:grpChg chg="del">
          <ac:chgData name="이 경표" userId="53de81be79c0691f" providerId="LiveId" clId="{94F89F09-2014-4FD6-82B3-C74F2D66580D}" dt="2025-03-05T17:10:42.154" v="3804" actId="478"/>
          <ac:grpSpMkLst>
            <pc:docMk/>
            <pc:sldMk cId="3978085974" sldId="320"/>
            <ac:grpSpMk id="17" creationId="{474B7166-D10C-716C-302E-D491B5956433}"/>
          </ac:grpSpMkLst>
        </pc:grpChg>
        <pc:grpChg chg="mod">
          <ac:chgData name="이 경표" userId="53de81be79c0691f" providerId="LiveId" clId="{94F89F09-2014-4FD6-82B3-C74F2D66580D}" dt="2025-03-05T17:12:20.882" v="3818" actId="164"/>
          <ac:grpSpMkLst>
            <pc:docMk/>
            <pc:sldMk cId="3978085974" sldId="320"/>
            <ac:grpSpMk id="19" creationId="{4A30053E-50C6-B14D-4EFA-F41AC84621A2}"/>
          </ac:grpSpMkLst>
        </pc:grpChg>
        <pc:grpChg chg="add mod">
          <ac:chgData name="이 경표" userId="53de81be79c0691f" providerId="LiveId" clId="{94F89F09-2014-4FD6-82B3-C74F2D66580D}" dt="2025-03-05T17:16:29.188" v="4017" actId="1035"/>
          <ac:grpSpMkLst>
            <pc:docMk/>
            <pc:sldMk cId="3978085974" sldId="320"/>
            <ac:grpSpMk id="32" creationId="{CAFBDCBC-51A5-DC72-6A4C-5D3364C29C05}"/>
          </ac:grpSpMkLst>
        </pc:grpChg>
        <pc:picChg chg="mod">
          <ac:chgData name="이 경표" userId="53de81be79c0691f" providerId="LiveId" clId="{94F89F09-2014-4FD6-82B3-C74F2D66580D}" dt="2025-03-05T17:16:29.188" v="4017" actId="1035"/>
          <ac:picMkLst>
            <pc:docMk/>
            <pc:sldMk cId="3978085974" sldId="320"/>
            <ac:picMk id="4" creationId="{F588C626-E64F-A668-1BBE-AA95A6C8FF13}"/>
          </ac:picMkLst>
        </pc:picChg>
        <pc:picChg chg="mod topLvl">
          <ac:chgData name="이 경표" userId="53de81be79c0691f" providerId="LiveId" clId="{94F89F09-2014-4FD6-82B3-C74F2D66580D}" dt="2025-03-05T17:12:20.882" v="3818" actId="164"/>
          <ac:picMkLst>
            <pc:docMk/>
            <pc:sldMk cId="3978085974" sldId="320"/>
            <ac:picMk id="18" creationId="{18C861AE-1A53-106A-7B16-015F6315A40B}"/>
          </ac:picMkLst>
        </pc:picChg>
        <pc:picChg chg="mod topLvl">
          <ac:chgData name="이 경표" userId="53de81be79c0691f" providerId="LiveId" clId="{94F89F09-2014-4FD6-82B3-C74F2D66580D}" dt="2025-03-05T17:12:20.882" v="3818" actId="164"/>
          <ac:picMkLst>
            <pc:docMk/>
            <pc:sldMk cId="3978085974" sldId="320"/>
            <ac:picMk id="20" creationId="{BE23A40E-E77E-E3DB-0FF7-3E15C52AA288}"/>
          </ac:picMkLst>
        </pc:picChg>
        <pc:picChg chg="mod topLvl">
          <ac:chgData name="이 경표" userId="53de81be79c0691f" providerId="LiveId" clId="{94F89F09-2014-4FD6-82B3-C74F2D66580D}" dt="2025-03-05T17:12:20.882" v="3818" actId="164"/>
          <ac:picMkLst>
            <pc:docMk/>
            <pc:sldMk cId="3978085974" sldId="320"/>
            <ac:picMk id="21" creationId="{7A01BED2-9B14-A465-2FB4-A0D30E267555}"/>
          </ac:picMkLst>
        </pc:picChg>
        <pc:picChg chg="mod">
          <ac:chgData name="이 경표" userId="53de81be79c0691f" providerId="LiveId" clId="{94F89F09-2014-4FD6-82B3-C74F2D66580D}" dt="2025-03-05T17:11:57.170" v="3816" actId="165"/>
          <ac:picMkLst>
            <pc:docMk/>
            <pc:sldMk cId="3978085974" sldId="320"/>
            <ac:picMk id="26" creationId="{E201E6B1-0984-178A-B6BB-8673E5A56A3E}"/>
          </ac:picMkLst>
        </pc:picChg>
        <pc:picChg chg="mod">
          <ac:chgData name="이 경표" userId="53de81be79c0691f" providerId="LiveId" clId="{94F89F09-2014-4FD6-82B3-C74F2D66580D}" dt="2025-03-05T17:11:57.170" v="3816" actId="165"/>
          <ac:picMkLst>
            <pc:docMk/>
            <pc:sldMk cId="3978085974" sldId="320"/>
            <ac:picMk id="30" creationId="{3480A5B5-3783-494C-2238-8AF4BA445322}"/>
          </ac:picMkLst>
        </pc:picChg>
        <pc:picChg chg="mod">
          <ac:chgData name="이 경표" userId="53de81be79c0691f" providerId="LiveId" clId="{94F89F09-2014-4FD6-82B3-C74F2D66580D}" dt="2025-03-05T17:11:57.170" v="3816" actId="165"/>
          <ac:picMkLst>
            <pc:docMk/>
            <pc:sldMk cId="3978085974" sldId="320"/>
            <ac:picMk id="31" creationId="{83B725A1-1ADD-B78C-784E-A9501C53CF81}"/>
          </ac:picMkLst>
        </pc:picChg>
      </pc:sldChg>
      <pc:sldChg chg="addSp delSp modSp add mod delAnim">
        <pc:chgData name="이 경표" userId="53de81be79c0691f" providerId="LiveId" clId="{94F89F09-2014-4FD6-82B3-C74F2D66580D}" dt="2025-03-05T22:03:56.771" v="5772" actId="1035"/>
        <pc:sldMkLst>
          <pc:docMk/>
          <pc:sldMk cId="1225007079" sldId="321"/>
        </pc:sldMkLst>
        <pc:spChg chg="mod">
          <ac:chgData name="이 경표" userId="53de81be79c0691f" providerId="LiveId" clId="{94F89F09-2014-4FD6-82B3-C74F2D66580D}" dt="2025-03-05T21:42:35.914" v="4828" actId="20577"/>
          <ac:spMkLst>
            <pc:docMk/>
            <pc:sldMk cId="1225007079" sldId="321"/>
            <ac:spMk id="2" creationId="{F6E2EC08-30A8-CE65-9BCD-C0EB63F229FC}"/>
          </ac:spMkLst>
        </pc:spChg>
        <pc:spChg chg="add mod">
          <ac:chgData name="이 경표" userId="53de81be79c0691f" providerId="LiveId" clId="{94F89F09-2014-4FD6-82B3-C74F2D66580D}" dt="2025-03-05T22:03:51.432" v="5757" actId="14"/>
          <ac:spMkLst>
            <pc:docMk/>
            <pc:sldMk cId="1225007079" sldId="321"/>
            <ac:spMk id="8" creationId="{FCC50C70-9D01-0E1A-B3B9-9A78E8650057}"/>
          </ac:spMkLst>
        </pc:spChg>
        <pc:spChg chg="add mod">
          <ac:chgData name="이 경표" userId="53de81be79c0691f" providerId="LiveId" clId="{94F89F09-2014-4FD6-82B3-C74F2D66580D}" dt="2025-03-05T21:43:18.473" v="4907"/>
          <ac:spMkLst>
            <pc:docMk/>
            <pc:sldMk cId="1225007079" sldId="321"/>
            <ac:spMk id="9" creationId="{D191CAF7-F1AB-C83F-F0A1-3BB18A70CE93}"/>
          </ac:spMkLst>
        </pc:spChg>
        <pc:spChg chg="mod">
          <ac:chgData name="이 경표" userId="53de81be79c0691f" providerId="LiveId" clId="{94F89F09-2014-4FD6-82B3-C74F2D66580D}" dt="2025-03-05T21:44:07.032" v="4921"/>
          <ac:spMkLst>
            <pc:docMk/>
            <pc:sldMk cId="1225007079" sldId="321"/>
            <ac:spMk id="13" creationId="{2704E701-9FDC-BE90-0D94-F129A1FC2DB6}"/>
          </ac:spMkLst>
        </pc:spChg>
        <pc:spChg chg="mod">
          <ac:chgData name="이 경표" userId="53de81be79c0691f" providerId="LiveId" clId="{94F89F09-2014-4FD6-82B3-C74F2D66580D}" dt="2025-03-05T21:44:07.032" v="4921"/>
          <ac:spMkLst>
            <pc:docMk/>
            <pc:sldMk cId="1225007079" sldId="321"/>
            <ac:spMk id="14" creationId="{666340AE-AC85-BDD4-DA99-6160C2BA3630}"/>
          </ac:spMkLst>
        </pc:spChg>
        <pc:spChg chg="add del mod">
          <ac:chgData name="이 경표" userId="53de81be79c0691f" providerId="LiveId" clId="{94F89F09-2014-4FD6-82B3-C74F2D66580D}" dt="2025-03-05T21:44:14.201" v="4922" actId="478"/>
          <ac:spMkLst>
            <pc:docMk/>
            <pc:sldMk cId="1225007079" sldId="321"/>
            <ac:spMk id="17" creationId="{89FBC242-5629-8C73-1B73-FBB8C9116715}"/>
          </ac:spMkLst>
        </pc:spChg>
        <pc:spChg chg="del">
          <ac:chgData name="이 경표" userId="53de81be79c0691f" providerId="LiveId" clId="{94F89F09-2014-4FD6-82B3-C74F2D66580D}" dt="2025-03-05T17:21:26.777" v="4060" actId="478"/>
          <ac:spMkLst>
            <pc:docMk/>
            <pc:sldMk cId="1225007079" sldId="321"/>
            <ac:spMk id="30" creationId="{E9C8FCC2-92A1-4119-5F0B-5D0017A254EB}"/>
          </ac:spMkLst>
        </pc:spChg>
        <pc:spChg chg="del">
          <ac:chgData name="이 경표" userId="53de81be79c0691f" providerId="LiveId" clId="{94F89F09-2014-4FD6-82B3-C74F2D66580D}" dt="2025-03-05T17:21:26.777" v="4060" actId="478"/>
          <ac:spMkLst>
            <pc:docMk/>
            <pc:sldMk cId="1225007079" sldId="321"/>
            <ac:spMk id="31" creationId="{2096B96E-40D7-34C4-8A78-1877E2E65F42}"/>
          </ac:spMkLst>
        </pc:spChg>
        <pc:spChg chg="del">
          <ac:chgData name="이 경표" userId="53de81be79c0691f" providerId="LiveId" clId="{94F89F09-2014-4FD6-82B3-C74F2D66580D}" dt="2025-03-05T17:21:26.777" v="4060" actId="478"/>
          <ac:spMkLst>
            <pc:docMk/>
            <pc:sldMk cId="1225007079" sldId="321"/>
            <ac:spMk id="40" creationId="{F6108FF5-26D8-95DB-F059-E5947A895161}"/>
          </ac:spMkLst>
        </pc:spChg>
        <pc:spChg chg="del">
          <ac:chgData name="이 경표" userId="53de81be79c0691f" providerId="LiveId" clId="{94F89F09-2014-4FD6-82B3-C74F2D66580D}" dt="2025-03-05T17:21:26.777" v="4060" actId="478"/>
          <ac:spMkLst>
            <pc:docMk/>
            <pc:sldMk cId="1225007079" sldId="321"/>
            <ac:spMk id="45" creationId="{8D5C7E07-438B-199C-DD03-F51E6F9C32B8}"/>
          </ac:spMkLst>
        </pc:spChg>
        <pc:spChg chg="mod">
          <ac:chgData name="이 경표" userId="53de81be79c0691f" providerId="LiveId" clId="{94F89F09-2014-4FD6-82B3-C74F2D66580D}" dt="2025-03-05T21:44:07.032" v="4921"/>
          <ac:spMkLst>
            <pc:docMk/>
            <pc:sldMk cId="1225007079" sldId="321"/>
            <ac:spMk id="48" creationId="{6DAF0A71-458E-E9CB-537D-F62A6A8849AC}"/>
          </ac:spMkLst>
        </pc:spChg>
        <pc:spChg chg="add mod">
          <ac:chgData name="이 경표" userId="53de81be79c0691f" providerId="LiveId" clId="{94F89F09-2014-4FD6-82B3-C74F2D66580D}" dt="2025-03-05T22:03:56.771" v="5772" actId="1035"/>
          <ac:spMkLst>
            <pc:docMk/>
            <pc:sldMk cId="1225007079" sldId="321"/>
            <ac:spMk id="49" creationId="{8729D5B8-8FD5-B977-AEC8-ED2B14326409}"/>
          </ac:spMkLst>
        </pc:spChg>
        <pc:spChg chg="add mod">
          <ac:chgData name="이 경표" userId="53de81be79c0691f" providerId="LiveId" clId="{94F89F09-2014-4FD6-82B3-C74F2D66580D}" dt="2025-03-05T22:03:56.771" v="5772" actId="1035"/>
          <ac:spMkLst>
            <pc:docMk/>
            <pc:sldMk cId="1225007079" sldId="321"/>
            <ac:spMk id="51" creationId="{57810CA8-F537-9D51-9012-B44D76952359}"/>
          </ac:spMkLst>
        </pc:spChg>
        <pc:spChg chg="add mod">
          <ac:chgData name="이 경표" userId="53de81be79c0691f" providerId="LiveId" clId="{94F89F09-2014-4FD6-82B3-C74F2D66580D}" dt="2025-03-05T22:03:56.771" v="5772" actId="1035"/>
          <ac:spMkLst>
            <pc:docMk/>
            <pc:sldMk cId="1225007079" sldId="321"/>
            <ac:spMk id="52" creationId="{4E3AB03C-1371-40FB-B615-344BE2A317F4}"/>
          </ac:spMkLst>
        </pc:spChg>
        <pc:spChg chg="add mod">
          <ac:chgData name="이 경표" userId="53de81be79c0691f" providerId="LiveId" clId="{94F89F09-2014-4FD6-82B3-C74F2D66580D}" dt="2025-03-05T22:03:56.771" v="5772" actId="1035"/>
          <ac:spMkLst>
            <pc:docMk/>
            <pc:sldMk cId="1225007079" sldId="321"/>
            <ac:spMk id="53" creationId="{DF0ADAA1-8D54-8F61-A796-760D3F352B8F}"/>
          </ac:spMkLst>
        </pc:spChg>
        <pc:spChg chg="add mod">
          <ac:chgData name="이 경표" userId="53de81be79c0691f" providerId="LiveId" clId="{94F89F09-2014-4FD6-82B3-C74F2D66580D}" dt="2025-03-05T22:03:56.771" v="5772" actId="1035"/>
          <ac:spMkLst>
            <pc:docMk/>
            <pc:sldMk cId="1225007079" sldId="321"/>
            <ac:spMk id="54" creationId="{190F1844-752C-D181-96A1-AB5F17191422}"/>
          </ac:spMkLst>
        </pc:spChg>
        <pc:grpChg chg="del">
          <ac:chgData name="이 경표" userId="53de81be79c0691f" providerId="LiveId" clId="{94F89F09-2014-4FD6-82B3-C74F2D66580D}" dt="2025-03-05T17:21:26.777" v="4060" actId="478"/>
          <ac:grpSpMkLst>
            <pc:docMk/>
            <pc:sldMk cId="1225007079" sldId="321"/>
            <ac:grpSpMk id="6" creationId="{5A0B4C29-8DD2-4998-5D8E-B474C24E903C}"/>
          </ac:grpSpMkLst>
        </pc:grpChg>
        <pc:grpChg chg="add mod">
          <ac:chgData name="이 경표" userId="53de81be79c0691f" providerId="LiveId" clId="{94F89F09-2014-4FD6-82B3-C74F2D66580D}" dt="2025-03-05T21:44:23.861" v="4926" actId="164"/>
          <ac:grpSpMkLst>
            <pc:docMk/>
            <pc:sldMk cId="1225007079" sldId="321"/>
            <ac:grpSpMk id="10" creationId="{C4A57B72-DCE7-8D05-3541-398A872B339C}"/>
          </ac:grpSpMkLst>
        </pc:grpChg>
        <pc:grpChg chg="add mod">
          <ac:chgData name="이 경표" userId="53de81be79c0691f" providerId="LiveId" clId="{94F89F09-2014-4FD6-82B3-C74F2D66580D}" dt="2025-03-05T21:44:23.861" v="4926" actId="164"/>
          <ac:grpSpMkLst>
            <pc:docMk/>
            <pc:sldMk cId="1225007079" sldId="321"/>
            <ac:grpSpMk id="46" creationId="{0561B6BD-546C-2E87-8B96-8DAB95A4991C}"/>
          </ac:grpSpMkLst>
        </pc:grpChg>
        <pc:grpChg chg="add mod">
          <ac:chgData name="이 경표" userId="53de81be79c0691f" providerId="LiveId" clId="{94F89F09-2014-4FD6-82B3-C74F2D66580D}" dt="2025-03-05T22:03:56.771" v="5772" actId="1035"/>
          <ac:grpSpMkLst>
            <pc:docMk/>
            <pc:sldMk cId="1225007079" sldId="321"/>
            <ac:grpSpMk id="50" creationId="{13E05D22-DD43-7D11-00C3-EC487BF3B52E}"/>
          </ac:grpSpMkLst>
        </pc:grpChg>
        <pc:picChg chg="del">
          <ac:chgData name="이 경표" userId="53de81be79c0691f" providerId="LiveId" clId="{94F89F09-2014-4FD6-82B3-C74F2D66580D}" dt="2025-03-05T17:21:26.777" v="4060" actId="478"/>
          <ac:picMkLst>
            <pc:docMk/>
            <pc:sldMk cId="1225007079" sldId="321"/>
            <ac:picMk id="3" creationId="{D3A582EC-BC85-DF3B-6673-F4B292AF4E55}"/>
          </ac:picMkLst>
        </pc:picChg>
        <pc:picChg chg="del">
          <ac:chgData name="이 경표" userId="53de81be79c0691f" providerId="LiveId" clId="{94F89F09-2014-4FD6-82B3-C74F2D66580D}" dt="2025-03-05T17:21:26.777" v="4060" actId="478"/>
          <ac:picMkLst>
            <pc:docMk/>
            <pc:sldMk cId="1225007079" sldId="321"/>
            <ac:picMk id="4" creationId="{CC5027FE-46A8-A80F-702D-6143C54C685D}"/>
          </ac:picMkLst>
        </pc:picChg>
        <pc:picChg chg="del">
          <ac:chgData name="이 경표" userId="53de81be79c0691f" providerId="LiveId" clId="{94F89F09-2014-4FD6-82B3-C74F2D66580D}" dt="2025-03-05T17:21:26.777" v="4060" actId="478"/>
          <ac:picMkLst>
            <pc:docMk/>
            <pc:sldMk cId="1225007079" sldId="321"/>
            <ac:picMk id="5" creationId="{F1E83350-87F0-65AA-36F2-B089E919DFE0}"/>
          </ac:picMkLst>
        </pc:picChg>
        <pc:picChg chg="mod">
          <ac:chgData name="이 경표" userId="53de81be79c0691f" providerId="LiveId" clId="{94F89F09-2014-4FD6-82B3-C74F2D66580D}" dt="2025-03-05T21:44:07.032" v="4921"/>
          <ac:picMkLst>
            <pc:docMk/>
            <pc:sldMk cId="1225007079" sldId="321"/>
            <ac:picMk id="11" creationId="{2CC9CB86-1F83-E4F0-F937-CF7DC9270410}"/>
          </ac:picMkLst>
        </pc:picChg>
        <pc:picChg chg="mod">
          <ac:chgData name="이 경표" userId="53de81be79c0691f" providerId="LiveId" clId="{94F89F09-2014-4FD6-82B3-C74F2D66580D}" dt="2025-03-05T21:44:07.032" v="4921"/>
          <ac:picMkLst>
            <pc:docMk/>
            <pc:sldMk cId="1225007079" sldId="321"/>
            <ac:picMk id="12" creationId="{3A365FE1-670C-5FD5-C72C-34678E6159AC}"/>
          </ac:picMkLst>
        </pc:picChg>
        <pc:picChg chg="del">
          <ac:chgData name="이 경표" userId="53de81be79c0691f" providerId="LiveId" clId="{94F89F09-2014-4FD6-82B3-C74F2D66580D}" dt="2025-03-05T17:21:26.777" v="4060" actId="478"/>
          <ac:picMkLst>
            <pc:docMk/>
            <pc:sldMk cId="1225007079" sldId="321"/>
            <ac:picMk id="41" creationId="{1E3419E3-ACB2-F84C-7C08-E63CAF26AD92}"/>
          </ac:picMkLst>
        </pc:picChg>
        <pc:picChg chg="del">
          <ac:chgData name="이 경표" userId="53de81be79c0691f" providerId="LiveId" clId="{94F89F09-2014-4FD6-82B3-C74F2D66580D}" dt="2025-03-05T17:21:26.777" v="4060" actId="478"/>
          <ac:picMkLst>
            <pc:docMk/>
            <pc:sldMk cId="1225007079" sldId="321"/>
            <ac:picMk id="42" creationId="{DC306ECD-6D2E-86EF-97EA-D28040CB6B46}"/>
          </ac:picMkLst>
        </pc:picChg>
        <pc:picChg chg="del mod">
          <ac:chgData name="이 경표" userId="53de81be79c0691f" providerId="LiveId" clId="{94F89F09-2014-4FD6-82B3-C74F2D66580D}" dt="2025-03-05T21:40:56.048" v="4766" actId="478"/>
          <ac:picMkLst>
            <pc:docMk/>
            <pc:sldMk cId="1225007079" sldId="321"/>
            <ac:picMk id="43" creationId="{FE55EEBE-9A96-5C4F-0120-4B265CC29C88}"/>
          </ac:picMkLst>
        </pc:picChg>
        <pc:picChg chg="del mod">
          <ac:chgData name="이 경표" userId="53de81be79c0691f" providerId="LiveId" clId="{94F89F09-2014-4FD6-82B3-C74F2D66580D}" dt="2025-03-05T21:40:56.048" v="4766" actId="478"/>
          <ac:picMkLst>
            <pc:docMk/>
            <pc:sldMk cId="1225007079" sldId="321"/>
            <ac:picMk id="44" creationId="{DD8D023F-178A-0385-0B5E-2B5A7B8CA7DB}"/>
          </ac:picMkLst>
        </pc:picChg>
        <pc:picChg chg="mod">
          <ac:chgData name="이 경표" userId="53de81be79c0691f" providerId="LiveId" clId="{94F89F09-2014-4FD6-82B3-C74F2D66580D}" dt="2025-03-05T21:44:07.032" v="4921"/>
          <ac:picMkLst>
            <pc:docMk/>
            <pc:sldMk cId="1225007079" sldId="321"/>
            <ac:picMk id="47" creationId="{3722CE72-5615-9D0E-D554-BFFBDC54C7E2}"/>
          </ac:picMkLst>
        </pc:picChg>
        <pc:cxnChg chg="add mod">
          <ac:chgData name="이 경표" userId="53de81be79c0691f" providerId="LiveId" clId="{94F89F09-2014-4FD6-82B3-C74F2D66580D}" dt="2025-03-05T22:03:56.771" v="5772" actId="1035"/>
          <ac:cxnSpMkLst>
            <pc:docMk/>
            <pc:sldMk cId="1225007079" sldId="321"/>
            <ac:cxnSpMk id="56" creationId="{3B573F9A-8DF9-A0AA-A7D5-8DE5B22FF006}"/>
          </ac:cxnSpMkLst>
        </pc:cxnChg>
        <pc:cxnChg chg="add mod">
          <ac:chgData name="이 경표" userId="53de81be79c0691f" providerId="LiveId" clId="{94F89F09-2014-4FD6-82B3-C74F2D66580D}" dt="2025-03-05T22:03:56.771" v="5772" actId="1035"/>
          <ac:cxnSpMkLst>
            <pc:docMk/>
            <pc:sldMk cId="1225007079" sldId="321"/>
            <ac:cxnSpMk id="57" creationId="{22D460CB-28DB-A5EB-6A58-871C68929D66}"/>
          </ac:cxnSpMkLst>
        </pc:cxnChg>
        <pc:cxnChg chg="add mod">
          <ac:chgData name="이 경표" userId="53de81be79c0691f" providerId="LiveId" clId="{94F89F09-2014-4FD6-82B3-C74F2D66580D}" dt="2025-03-05T22:03:56.771" v="5772" actId="1035"/>
          <ac:cxnSpMkLst>
            <pc:docMk/>
            <pc:sldMk cId="1225007079" sldId="321"/>
            <ac:cxnSpMk id="58" creationId="{029A1A97-627F-C033-1824-036D6A162E9E}"/>
          </ac:cxnSpMkLst>
        </pc:cxnChg>
        <pc:cxnChg chg="add mod">
          <ac:chgData name="이 경표" userId="53de81be79c0691f" providerId="LiveId" clId="{94F89F09-2014-4FD6-82B3-C74F2D66580D}" dt="2025-03-05T22:03:56.771" v="5772" actId="1035"/>
          <ac:cxnSpMkLst>
            <pc:docMk/>
            <pc:sldMk cId="1225007079" sldId="321"/>
            <ac:cxnSpMk id="59" creationId="{22BA826C-6C54-5834-80AD-8F943C64AB16}"/>
          </ac:cxnSpMkLst>
        </pc:cxnChg>
        <pc:cxnChg chg="add mod">
          <ac:chgData name="이 경표" userId="53de81be79c0691f" providerId="LiveId" clId="{94F89F09-2014-4FD6-82B3-C74F2D66580D}" dt="2025-03-05T21:47:46.831" v="4996" actId="1582"/>
          <ac:cxnSpMkLst>
            <pc:docMk/>
            <pc:sldMk cId="1225007079" sldId="321"/>
            <ac:cxnSpMk id="60" creationId="{290C35A7-D2D1-FE49-06E4-C384290004E5}"/>
          </ac:cxnSpMkLst>
        </pc:cxnChg>
        <pc:cxnChg chg="add mod">
          <ac:chgData name="이 경표" userId="53de81be79c0691f" providerId="LiveId" clId="{94F89F09-2014-4FD6-82B3-C74F2D66580D}" dt="2025-03-05T21:48:05.150" v="5001" actId="693"/>
          <ac:cxnSpMkLst>
            <pc:docMk/>
            <pc:sldMk cId="1225007079" sldId="321"/>
            <ac:cxnSpMk id="62" creationId="{1DD23B44-DD23-5BA4-D885-BF461A11FD27}"/>
          </ac:cxnSpMkLst>
        </pc:cxnChg>
      </pc:sldChg>
      <pc:sldChg chg="addSp modSp new mod modAnim">
        <pc:chgData name="이 경표" userId="53de81be79c0691f" providerId="LiveId" clId="{94F89F09-2014-4FD6-82B3-C74F2D66580D}" dt="2025-03-05T21:30:11.363" v="4765" actId="20577"/>
        <pc:sldMkLst>
          <pc:docMk/>
          <pc:sldMk cId="1478577150" sldId="322"/>
        </pc:sldMkLst>
        <pc:spChg chg="mod">
          <ac:chgData name="이 경표" userId="53de81be79c0691f" providerId="LiveId" clId="{94F89F09-2014-4FD6-82B3-C74F2D66580D}" dt="2025-03-05T17:22:31.334" v="4100" actId="27636"/>
          <ac:spMkLst>
            <pc:docMk/>
            <pc:sldMk cId="1478577150" sldId="322"/>
            <ac:spMk id="2" creationId="{B69B1F2C-E6E7-6215-12B8-AA49E1200A89}"/>
          </ac:spMkLst>
        </pc:spChg>
        <pc:spChg chg="mod">
          <ac:chgData name="이 경표" userId="53de81be79c0691f" providerId="LiveId" clId="{94F89F09-2014-4FD6-82B3-C74F2D66580D}" dt="2025-03-05T21:30:11.363" v="4765" actId="20577"/>
          <ac:spMkLst>
            <pc:docMk/>
            <pc:sldMk cId="1478577150" sldId="322"/>
            <ac:spMk id="3" creationId="{37F5DCE3-5351-82AF-CC08-6D5A3EFD057A}"/>
          </ac:spMkLst>
        </pc:spChg>
        <pc:spChg chg="add mod">
          <ac:chgData name="이 경표" userId="53de81be79c0691f" providerId="LiveId" clId="{94F89F09-2014-4FD6-82B3-C74F2D66580D}" dt="2025-03-05T21:27:01.411" v="4726" actId="1076"/>
          <ac:spMkLst>
            <pc:docMk/>
            <pc:sldMk cId="1478577150" sldId="322"/>
            <ac:spMk id="4" creationId="{B4282981-3907-91FD-05A9-80358A2E4B26}"/>
          </ac:spMkLst>
        </pc:spChg>
        <pc:spChg chg="add mod">
          <ac:chgData name="이 경표" userId="53de81be79c0691f" providerId="LiveId" clId="{94F89F09-2014-4FD6-82B3-C74F2D66580D}" dt="2025-03-05T21:28:07.417" v="4734" actId="1076"/>
          <ac:spMkLst>
            <pc:docMk/>
            <pc:sldMk cId="1478577150" sldId="322"/>
            <ac:spMk id="7" creationId="{94CBE821-7B0B-EB7C-CA0A-62787CA2323F}"/>
          </ac:spMkLst>
        </pc:spChg>
        <pc:picChg chg="add mod">
          <ac:chgData name="이 경표" userId="53de81be79c0691f" providerId="LiveId" clId="{94F89F09-2014-4FD6-82B3-C74F2D66580D}" dt="2025-03-05T21:28:07.417" v="4734" actId="1076"/>
          <ac:picMkLst>
            <pc:docMk/>
            <pc:sldMk cId="1478577150" sldId="322"/>
            <ac:picMk id="5" creationId="{0099D0EC-8012-73CB-D194-1F54BBE6BCB9}"/>
          </ac:picMkLst>
        </pc:picChg>
        <pc:picChg chg="add mod">
          <ac:chgData name="이 경표" userId="53de81be79c0691f" providerId="LiveId" clId="{94F89F09-2014-4FD6-82B3-C74F2D66580D}" dt="2025-03-05T21:28:07.417" v="4734" actId="1076"/>
          <ac:picMkLst>
            <pc:docMk/>
            <pc:sldMk cId="1478577150" sldId="322"/>
            <ac:picMk id="6" creationId="{C1465217-8120-E91B-1936-40D26A629368}"/>
          </ac:picMkLst>
        </pc:picChg>
        <pc:picChg chg="add mod">
          <ac:chgData name="이 경표" userId="53de81be79c0691f" providerId="LiveId" clId="{94F89F09-2014-4FD6-82B3-C74F2D66580D}" dt="2025-03-05T21:29:38.513" v="4738" actId="1076"/>
          <ac:picMkLst>
            <pc:docMk/>
            <pc:sldMk cId="1478577150" sldId="322"/>
            <ac:picMk id="8" creationId="{EBF6A29F-BC5F-B421-D066-E2E9DC99DF35}"/>
          </ac:picMkLst>
        </pc:picChg>
      </pc:sldChg>
      <pc:sldChg chg="modSp add mod ord">
        <pc:chgData name="이 경표" userId="53de81be79c0691f" providerId="LiveId" clId="{94F89F09-2014-4FD6-82B3-C74F2D66580D}" dt="2025-03-05T22:17:35.115" v="6304" actId="20577"/>
        <pc:sldMkLst>
          <pc:docMk/>
          <pc:sldMk cId="4171626428" sldId="323"/>
        </pc:sldMkLst>
        <pc:spChg chg="mod">
          <ac:chgData name="이 경표" userId="53de81be79c0691f" providerId="LiveId" clId="{94F89F09-2014-4FD6-82B3-C74F2D66580D}" dt="2025-03-05T22:17:35.115" v="6304" actId="20577"/>
          <ac:spMkLst>
            <pc:docMk/>
            <pc:sldMk cId="4171626428" sldId="323"/>
            <ac:spMk id="3" creationId="{26EBF5D1-E14A-4D87-CE31-D6C4E1AB0293}"/>
          </ac:spMkLst>
        </pc:spChg>
      </pc:sldChg>
      <pc:sldChg chg="addSp delSp modSp add mod">
        <pc:chgData name="이 경표" userId="53de81be79c0691f" providerId="LiveId" clId="{94F89F09-2014-4FD6-82B3-C74F2D66580D}" dt="2025-03-05T22:14:25.829" v="6252" actId="20577"/>
        <pc:sldMkLst>
          <pc:docMk/>
          <pc:sldMk cId="644543737" sldId="324"/>
        </pc:sldMkLst>
        <pc:spChg chg="add mod">
          <ac:chgData name="이 경표" userId="53de81be79c0691f" providerId="LiveId" clId="{94F89F09-2014-4FD6-82B3-C74F2D66580D}" dt="2025-03-05T22:13:49.355" v="6182" actId="1036"/>
          <ac:spMkLst>
            <pc:docMk/>
            <pc:sldMk cId="644543737" sldId="324"/>
            <ac:spMk id="3" creationId="{AB753EBD-FC95-A00A-6828-9F7B5B204D43}"/>
          </ac:spMkLst>
        </pc:spChg>
        <pc:spChg chg="add mod topLvl">
          <ac:chgData name="이 경표" userId="53de81be79c0691f" providerId="LiveId" clId="{94F89F09-2014-4FD6-82B3-C74F2D66580D}" dt="2025-03-05T22:13:49.355" v="6182" actId="1036"/>
          <ac:spMkLst>
            <pc:docMk/>
            <pc:sldMk cId="644543737" sldId="324"/>
            <ac:spMk id="5" creationId="{1BD60B30-5EB8-8C9F-7598-BA7DA12A8DA0}"/>
          </ac:spMkLst>
        </pc:spChg>
        <pc:spChg chg="mod">
          <ac:chgData name="이 경표" userId="53de81be79c0691f" providerId="LiveId" clId="{94F89F09-2014-4FD6-82B3-C74F2D66580D}" dt="2025-03-05T22:14:25.829" v="6252" actId="20577"/>
          <ac:spMkLst>
            <pc:docMk/>
            <pc:sldMk cId="644543737" sldId="324"/>
            <ac:spMk id="8" creationId="{838BA594-6A73-E11D-354C-61916451FA3F}"/>
          </ac:spMkLst>
        </pc:spChg>
        <pc:spChg chg="mod">
          <ac:chgData name="이 경표" userId="53de81be79c0691f" providerId="LiveId" clId="{94F89F09-2014-4FD6-82B3-C74F2D66580D}" dt="2025-03-05T21:50:09.036" v="5057" actId="165"/>
          <ac:spMkLst>
            <pc:docMk/>
            <pc:sldMk cId="644543737" sldId="324"/>
            <ac:spMk id="9" creationId="{8A62BB66-F319-F3A2-EEB4-6FEE3EBC24A9}"/>
          </ac:spMkLst>
        </pc:spChg>
        <pc:spChg chg="mod">
          <ac:chgData name="이 경표" userId="53de81be79c0691f" providerId="LiveId" clId="{94F89F09-2014-4FD6-82B3-C74F2D66580D}" dt="2025-03-05T21:50:09.036" v="5057" actId="165"/>
          <ac:spMkLst>
            <pc:docMk/>
            <pc:sldMk cId="644543737" sldId="324"/>
            <ac:spMk id="17" creationId="{CE1E8A9E-3F80-D927-F58D-C762A2659152}"/>
          </ac:spMkLst>
        </pc:spChg>
        <pc:spChg chg="add mod">
          <ac:chgData name="이 경표" userId="53de81be79c0691f" providerId="LiveId" clId="{94F89F09-2014-4FD6-82B3-C74F2D66580D}" dt="2025-03-05T21:50:56.502" v="5074" actId="164"/>
          <ac:spMkLst>
            <pc:docMk/>
            <pc:sldMk cId="644543737" sldId="324"/>
            <ac:spMk id="23" creationId="{784790FC-8CB2-55AE-699B-5EECE21AE20D}"/>
          </ac:spMkLst>
        </pc:spChg>
        <pc:spChg chg="del">
          <ac:chgData name="이 경표" userId="53de81be79c0691f" providerId="LiveId" clId="{94F89F09-2014-4FD6-82B3-C74F2D66580D}" dt="2025-03-05T21:48:43.522" v="5046" actId="478"/>
          <ac:spMkLst>
            <pc:docMk/>
            <pc:sldMk cId="644543737" sldId="324"/>
            <ac:spMk id="49" creationId="{0A9D5BC5-107A-02F1-2638-0081F996B46F}"/>
          </ac:spMkLst>
        </pc:spChg>
        <pc:spChg chg="del">
          <ac:chgData name="이 경표" userId="53de81be79c0691f" providerId="LiveId" clId="{94F89F09-2014-4FD6-82B3-C74F2D66580D}" dt="2025-03-05T21:52:19.957" v="5077" actId="478"/>
          <ac:spMkLst>
            <pc:docMk/>
            <pc:sldMk cId="644543737" sldId="324"/>
            <ac:spMk id="51" creationId="{5D061995-6499-0EFF-A89A-361D92B2839A}"/>
          </ac:spMkLst>
        </pc:spChg>
        <pc:spChg chg="del">
          <ac:chgData name="이 경표" userId="53de81be79c0691f" providerId="LiveId" clId="{94F89F09-2014-4FD6-82B3-C74F2D66580D}" dt="2025-03-05T21:52:19.957" v="5077" actId="478"/>
          <ac:spMkLst>
            <pc:docMk/>
            <pc:sldMk cId="644543737" sldId="324"/>
            <ac:spMk id="52" creationId="{769E1BB8-20CC-A83D-9B37-33449ABCF6C5}"/>
          </ac:spMkLst>
        </pc:spChg>
        <pc:spChg chg="del">
          <ac:chgData name="이 경표" userId="53de81be79c0691f" providerId="LiveId" clId="{94F89F09-2014-4FD6-82B3-C74F2D66580D}" dt="2025-03-05T21:52:19.957" v="5077" actId="478"/>
          <ac:spMkLst>
            <pc:docMk/>
            <pc:sldMk cId="644543737" sldId="324"/>
            <ac:spMk id="53" creationId="{B03E4D37-D40B-4E58-5226-84CBAE5F8162}"/>
          </ac:spMkLst>
        </pc:spChg>
        <pc:spChg chg="del">
          <ac:chgData name="이 경표" userId="53de81be79c0691f" providerId="LiveId" clId="{94F89F09-2014-4FD6-82B3-C74F2D66580D}" dt="2025-03-05T21:52:19.957" v="5077" actId="478"/>
          <ac:spMkLst>
            <pc:docMk/>
            <pc:sldMk cId="644543737" sldId="324"/>
            <ac:spMk id="54" creationId="{B16C2F18-8BCA-3446-3E62-B23BE6048135}"/>
          </ac:spMkLst>
        </pc:spChg>
        <pc:grpChg chg="add del mod topLvl">
          <ac:chgData name="이 경표" userId="53de81be79c0691f" providerId="LiveId" clId="{94F89F09-2014-4FD6-82B3-C74F2D66580D}" dt="2025-03-05T21:50:10.656" v="5058" actId="478"/>
          <ac:grpSpMkLst>
            <pc:docMk/>
            <pc:sldMk cId="644543737" sldId="324"/>
            <ac:grpSpMk id="6" creationId="{C7982C04-A4CD-1543-295A-56537C7032AC}"/>
          </ac:grpSpMkLst>
        </pc:grpChg>
        <pc:grpChg chg="add del mod topLvl">
          <ac:chgData name="이 경표" userId="53de81be79c0691f" providerId="LiveId" clId="{94F89F09-2014-4FD6-82B3-C74F2D66580D}" dt="2025-03-05T21:50:11.191" v="5059" actId="478"/>
          <ac:grpSpMkLst>
            <pc:docMk/>
            <pc:sldMk cId="644543737" sldId="324"/>
            <ac:grpSpMk id="15" creationId="{8C893FC8-10AC-357B-3A4D-48F3FE51B686}"/>
          </ac:grpSpMkLst>
        </pc:grpChg>
        <pc:grpChg chg="add del mod">
          <ac:chgData name="이 경표" userId="53de81be79c0691f" providerId="LiveId" clId="{94F89F09-2014-4FD6-82B3-C74F2D66580D}" dt="2025-03-05T21:50:09.036" v="5057" actId="165"/>
          <ac:grpSpMkLst>
            <pc:docMk/>
            <pc:sldMk cId="644543737" sldId="324"/>
            <ac:grpSpMk id="18" creationId="{EE79FDF6-8B5A-5AC6-621D-E330A88CB06C}"/>
          </ac:grpSpMkLst>
        </pc:grpChg>
        <pc:grpChg chg="add mod">
          <ac:chgData name="이 경표" userId="53de81be79c0691f" providerId="LiveId" clId="{94F89F09-2014-4FD6-82B3-C74F2D66580D}" dt="2025-03-05T22:13:49.355" v="6182" actId="1036"/>
          <ac:grpSpMkLst>
            <pc:docMk/>
            <pc:sldMk cId="644543737" sldId="324"/>
            <ac:grpSpMk id="24" creationId="{07218EAC-4093-E7A3-9E80-64FE22E87DBE}"/>
          </ac:grpSpMkLst>
        </pc:grpChg>
        <pc:grpChg chg="del">
          <ac:chgData name="이 경표" userId="53de81be79c0691f" providerId="LiveId" clId="{94F89F09-2014-4FD6-82B3-C74F2D66580D}" dt="2025-03-05T21:48:43.522" v="5046" actId="478"/>
          <ac:grpSpMkLst>
            <pc:docMk/>
            <pc:sldMk cId="644543737" sldId="324"/>
            <ac:grpSpMk id="50" creationId="{1371410A-CCF9-1155-D5DD-8CD9013DA6A4}"/>
          </ac:grpSpMkLst>
        </pc:grpChg>
        <pc:picChg chg="add mod topLvl">
          <ac:chgData name="이 경표" userId="53de81be79c0691f" providerId="LiveId" clId="{94F89F09-2014-4FD6-82B3-C74F2D66580D}" dt="2025-03-05T22:13:49.355" v="6182" actId="1036"/>
          <ac:picMkLst>
            <pc:docMk/>
            <pc:sldMk cId="644543737" sldId="324"/>
            <ac:picMk id="4" creationId="{205208D8-B5BD-BF16-C021-49B4139FBD00}"/>
          </ac:picMkLst>
        </pc:picChg>
        <pc:picChg chg="mod">
          <ac:chgData name="이 경표" userId="53de81be79c0691f" providerId="LiveId" clId="{94F89F09-2014-4FD6-82B3-C74F2D66580D}" dt="2025-03-05T21:50:09.036" v="5057" actId="165"/>
          <ac:picMkLst>
            <pc:docMk/>
            <pc:sldMk cId="644543737" sldId="324"/>
            <ac:picMk id="7" creationId="{AEC25A29-4FCC-6538-5096-693D9EAC6479}"/>
          </ac:picMkLst>
        </pc:picChg>
        <pc:picChg chg="mod">
          <ac:chgData name="이 경표" userId="53de81be79c0691f" providerId="LiveId" clId="{94F89F09-2014-4FD6-82B3-C74F2D66580D}" dt="2025-03-05T21:50:09.036" v="5057" actId="165"/>
          <ac:picMkLst>
            <pc:docMk/>
            <pc:sldMk cId="644543737" sldId="324"/>
            <ac:picMk id="16" creationId="{BDE39574-56A6-DB94-2CF8-113CC875698B}"/>
          </ac:picMkLst>
        </pc:picChg>
        <pc:picChg chg="add mod">
          <ac:chgData name="이 경표" userId="53de81be79c0691f" providerId="LiveId" clId="{94F89F09-2014-4FD6-82B3-C74F2D66580D}" dt="2025-03-05T22:13:49.355" v="6182" actId="1036"/>
          <ac:picMkLst>
            <pc:docMk/>
            <pc:sldMk cId="644543737" sldId="324"/>
            <ac:picMk id="20" creationId="{06166CD1-D2FB-5610-07B6-526A319E21A0}"/>
          </ac:picMkLst>
        </pc:picChg>
        <pc:picChg chg="add mod">
          <ac:chgData name="이 경표" userId="53de81be79c0691f" providerId="LiveId" clId="{94F89F09-2014-4FD6-82B3-C74F2D66580D}" dt="2025-03-05T21:50:56.502" v="5074" actId="164"/>
          <ac:picMkLst>
            <pc:docMk/>
            <pc:sldMk cId="644543737" sldId="324"/>
            <ac:picMk id="22" creationId="{AB1E938D-B587-AD31-AED6-A0AB3C428AF4}"/>
          </ac:picMkLst>
        </pc:picChg>
        <pc:picChg chg="add mod">
          <ac:chgData name="이 경표" userId="53de81be79c0691f" providerId="LiveId" clId="{94F89F09-2014-4FD6-82B3-C74F2D66580D}" dt="2025-03-05T22:13:49.355" v="6182" actId="1036"/>
          <ac:picMkLst>
            <pc:docMk/>
            <pc:sldMk cId="644543737" sldId="324"/>
            <ac:picMk id="26" creationId="{77DE16D3-BE54-D3D4-977A-34FB829A3134}"/>
          </ac:picMkLst>
        </pc:picChg>
        <pc:picChg chg="add del mod">
          <ac:chgData name="이 경표" userId="53de81be79c0691f" providerId="LiveId" clId="{94F89F09-2014-4FD6-82B3-C74F2D66580D}" dt="2025-03-05T21:52:47.685" v="5085" actId="478"/>
          <ac:picMkLst>
            <pc:docMk/>
            <pc:sldMk cId="644543737" sldId="324"/>
            <ac:picMk id="28" creationId="{B223F23C-5D65-FAEF-6213-DF73FA5EC86D}"/>
          </ac:picMkLst>
        </pc:picChg>
        <pc:picChg chg="add mod">
          <ac:chgData name="이 경표" userId="53de81be79c0691f" providerId="LiveId" clId="{94F89F09-2014-4FD6-82B3-C74F2D66580D}" dt="2025-03-05T22:13:49.355" v="6182" actId="1036"/>
          <ac:picMkLst>
            <pc:docMk/>
            <pc:sldMk cId="644543737" sldId="324"/>
            <ac:picMk id="30" creationId="{6451155F-13A7-8F6B-E6D0-805F212E4E88}"/>
          </ac:picMkLst>
        </pc:picChg>
        <pc:cxnChg chg="del">
          <ac:chgData name="이 경표" userId="53de81be79c0691f" providerId="LiveId" clId="{94F89F09-2014-4FD6-82B3-C74F2D66580D}" dt="2025-03-05T21:52:19.957" v="5077" actId="478"/>
          <ac:cxnSpMkLst>
            <pc:docMk/>
            <pc:sldMk cId="644543737" sldId="324"/>
            <ac:cxnSpMk id="56" creationId="{74B4DE84-1B62-C183-4A70-A4AA31DFD531}"/>
          </ac:cxnSpMkLst>
        </pc:cxnChg>
        <pc:cxnChg chg="del">
          <ac:chgData name="이 경표" userId="53de81be79c0691f" providerId="LiveId" clId="{94F89F09-2014-4FD6-82B3-C74F2D66580D}" dt="2025-03-05T21:52:19.957" v="5077" actId="478"/>
          <ac:cxnSpMkLst>
            <pc:docMk/>
            <pc:sldMk cId="644543737" sldId="324"/>
            <ac:cxnSpMk id="57" creationId="{B491A1B8-8DDA-33BB-346B-065E51B9F662}"/>
          </ac:cxnSpMkLst>
        </pc:cxnChg>
        <pc:cxnChg chg="del">
          <ac:chgData name="이 경표" userId="53de81be79c0691f" providerId="LiveId" clId="{94F89F09-2014-4FD6-82B3-C74F2D66580D}" dt="2025-03-05T21:52:19.957" v="5077" actId="478"/>
          <ac:cxnSpMkLst>
            <pc:docMk/>
            <pc:sldMk cId="644543737" sldId="324"/>
            <ac:cxnSpMk id="58" creationId="{D4EDC532-EE36-8F1C-C0FC-37B18BA3F25A}"/>
          </ac:cxnSpMkLst>
        </pc:cxnChg>
        <pc:cxnChg chg="del">
          <ac:chgData name="이 경표" userId="53de81be79c0691f" providerId="LiveId" clId="{94F89F09-2014-4FD6-82B3-C74F2D66580D}" dt="2025-03-05T21:52:19.957" v="5077" actId="478"/>
          <ac:cxnSpMkLst>
            <pc:docMk/>
            <pc:sldMk cId="644543737" sldId="324"/>
            <ac:cxnSpMk id="59" creationId="{2624AB11-464D-E606-02AA-FFD01A36E7B5}"/>
          </ac:cxnSpMkLst>
        </pc:cxnChg>
        <pc:cxnChg chg="del">
          <ac:chgData name="이 경표" userId="53de81be79c0691f" providerId="LiveId" clId="{94F89F09-2014-4FD6-82B3-C74F2D66580D}" dt="2025-03-05T21:52:19.957" v="5077" actId="478"/>
          <ac:cxnSpMkLst>
            <pc:docMk/>
            <pc:sldMk cId="644543737" sldId="324"/>
            <ac:cxnSpMk id="60" creationId="{672DF595-5C89-8BD9-4499-69B8725BFE90}"/>
          </ac:cxnSpMkLst>
        </pc:cxnChg>
        <pc:cxnChg chg="del mod">
          <ac:chgData name="이 경표" userId="53de81be79c0691f" providerId="LiveId" clId="{94F89F09-2014-4FD6-82B3-C74F2D66580D}" dt="2025-03-05T21:52:19.957" v="5077" actId="478"/>
          <ac:cxnSpMkLst>
            <pc:docMk/>
            <pc:sldMk cId="644543737" sldId="324"/>
            <ac:cxnSpMk id="62" creationId="{AFAF0B21-EAAA-6B06-11FC-EBA9BF4144C6}"/>
          </ac:cxnSpMkLst>
        </pc:cxnChg>
      </pc:sldChg>
      <pc:sldChg chg="addSp delSp modSp add mod modAnim">
        <pc:chgData name="이 경표" userId="53de81be79c0691f" providerId="LiveId" clId="{94F89F09-2014-4FD6-82B3-C74F2D66580D}" dt="2025-03-05T22:07:51.092" v="5978"/>
        <pc:sldMkLst>
          <pc:docMk/>
          <pc:sldMk cId="4007456376" sldId="325"/>
        </pc:sldMkLst>
        <pc:spChg chg="add del mod">
          <ac:chgData name="이 경표" userId="53de81be79c0691f" providerId="LiveId" clId="{94F89F09-2014-4FD6-82B3-C74F2D66580D}" dt="2025-03-05T21:58:50.923" v="5422" actId="478"/>
          <ac:spMkLst>
            <pc:docMk/>
            <pc:sldMk cId="4007456376" sldId="325"/>
            <ac:spMk id="4" creationId="{C0D0A9A7-3201-7D47-5414-30DA713D5B87}"/>
          </ac:spMkLst>
        </pc:spChg>
        <pc:spChg chg="add mod">
          <ac:chgData name="이 경표" userId="53de81be79c0691f" providerId="LiveId" clId="{94F89F09-2014-4FD6-82B3-C74F2D66580D}" dt="2025-03-05T22:01:05.060" v="5454" actId="1076"/>
          <ac:spMkLst>
            <pc:docMk/>
            <pc:sldMk cId="4007456376" sldId="325"/>
            <ac:spMk id="6" creationId="{09E8E29D-F69A-3D4D-5F81-574B21E492B5}"/>
          </ac:spMkLst>
        </pc:spChg>
        <pc:spChg chg="add del mod">
          <ac:chgData name="이 경표" userId="53de81be79c0691f" providerId="LiveId" clId="{94F89F09-2014-4FD6-82B3-C74F2D66580D}" dt="2025-03-05T21:59:49.907" v="5437" actId="11529"/>
          <ac:spMkLst>
            <pc:docMk/>
            <pc:sldMk cId="4007456376" sldId="325"/>
            <ac:spMk id="7" creationId="{B74F6FA7-2B9B-40D4-9343-1BBF27220CB2}"/>
          </ac:spMkLst>
        </pc:spChg>
        <pc:spChg chg="mod">
          <ac:chgData name="이 경표" userId="53de81be79c0691f" providerId="LiveId" clId="{94F89F09-2014-4FD6-82B3-C74F2D66580D}" dt="2025-03-05T22:06:45.323" v="5884" actId="20577"/>
          <ac:spMkLst>
            <pc:docMk/>
            <pc:sldMk cId="4007456376" sldId="325"/>
            <ac:spMk id="8" creationId="{2BA6348A-6894-82ED-D9F7-7A23B1186570}"/>
          </ac:spMkLst>
        </pc:spChg>
        <pc:spChg chg="add mod">
          <ac:chgData name="이 경표" userId="53de81be79c0691f" providerId="LiveId" clId="{94F89F09-2014-4FD6-82B3-C74F2D66580D}" dt="2025-03-05T22:00:40.294" v="5451" actId="207"/>
          <ac:spMkLst>
            <pc:docMk/>
            <pc:sldMk cId="4007456376" sldId="325"/>
            <ac:spMk id="9" creationId="{578B146A-7E0D-BB32-CB1B-6AC1907E805F}"/>
          </ac:spMkLst>
        </pc:spChg>
        <pc:spChg chg="add mod">
          <ac:chgData name="이 경표" userId="53de81be79c0691f" providerId="LiveId" clId="{94F89F09-2014-4FD6-82B3-C74F2D66580D}" dt="2025-03-05T22:00:40.294" v="5451" actId="207"/>
          <ac:spMkLst>
            <pc:docMk/>
            <pc:sldMk cId="4007456376" sldId="325"/>
            <ac:spMk id="15" creationId="{6D863CD5-B1D4-5019-AFE0-D20BFD80BBED}"/>
          </ac:spMkLst>
        </pc:spChg>
        <pc:spChg chg="add mod">
          <ac:chgData name="이 경표" userId="53de81be79c0691f" providerId="LiveId" clId="{94F89F09-2014-4FD6-82B3-C74F2D66580D}" dt="2025-03-05T22:00:40.294" v="5451" actId="207"/>
          <ac:spMkLst>
            <pc:docMk/>
            <pc:sldMk cId="4007456376" sldId="325"/>
            <ac:spMk id="16" creationId="{561585F8-7D4F-651B-24C9-3F89ECEC929D}"/>
          </ac:spMkLst>
        </pc:spChg>
        <pc:spChg chg="add mod">
          <ac:chgData name="이 경표" userId="53de81be79c0691f" providerId="LiveId" clId="{94F89F09-2014-4FD6-82B3-C74F2D66580D}" dt="2025-03-05T22:00:40.294" v="5451" actId="207"/>
          <ac:spMkLst>
            <pc:docMk/>
            <pc:sldMk cId="4007456376" sldId="325"/>
            <ac:spMk id="17" creationId="{89AD6434-4FFA-67C2-4E93-35C59B21680A}"/>
          </ac:spMkLst>
        </pc:spChg>
        <pc:spChg chg="add mod">
          <ac:chgData name="이 경표" userId="53de81be79c0691f" providerId="LiveId" clId="{94F89F09-2014-4FD6-82B3-C74F2D66580D}" dt="2025-03-05T22:00:40.294" v="5451" actId="207"/>
          <ac:spMkLst>
            <pc:docMk/>
            <pc:sldMk cId="4007456376" sldId="325"/>
            <ac:spMk id="18" creationId="{BCD56216-B82F-C70D-FC19-938268C99731}"/>
          </ac:spMkLst>
        </pc:spChg>
        <pc:spChg chg="add mod">
          <ac:chgData name="이 경표" userId="53de81be79c0691f" providerId="LiveId" clId="{94F89F09-2014-4FD6-82B3-C74F2D66580D}" dt="2025-03-05T22:01:33.581" v="5465" actId="1076"/>
          <ac:spMkLst>
            <pc:docMk/>
            <pc:sldMk cId="4007456376" sldId="325"/>
            <ac:spMk id="20" creationId="{7632693E-89F9-85C4-A4EC-71B6D716E101}"/>
          </ac:spMkLst>
        </pc:spChg>
        <pc:spChg chg="add mod">
          <ac:chgData name="이 경표" userId="53de81be79c0691f" providerId="LiveId" clId="{94F89F09-2014-4FD6-82B3-C74F2D66580D}" dt="2025-03-05T22:01:41.959" v="5470" actId="1076"/>
          <ac:spMkLst>
            <pc:docMk/>
            <pc:sldMk cId="4007456376" sldId="325"/>
            <ac:spMk id="21" creationId="{0A390F06-335B-47C8-72BB-39AA115FC86C}"/>
          </ac:spMkLst>
        </pc:spChg>
        <pc:spChg chg="add">
          <ac:chgData name="이 경표" userId="53de81be79c0691f" providerId="LiveId" clId="{94F89F09-2014-4FD6-82B3-C74F2D66580D}" dt="2025-03-05T22:07:15.284" v="5885" actId="11529"/>
          <ac:spMkLst>
            <pc:docMk/>
            <pc:sldMk cId="4007456376" sldId="325"/>
            <ac:spMk id="22" creationId="{2826FE60-2BD7-AFCD-AC0B-5F2CF9C8666C}"/>
          </ac:spMkLst>
        </pc:spChg>
        <pc:spChg chg="add mod">
          <ac:chgData name="이 경표" userId="53de81be79c0691f" providerId="LiveId" clId="{94F89F09-2014-4FD6-82B3-C74F2D66580D}" dt="2025-03-05T22:07:45.300" v="5977" actId="1076"/>
          <ac:spMkLst>
            <pc:docMk/>
            <pc:sldMk cId="4007456376" sldId="325"/>
            <ac:spMk id="23" creationId="{0FCA7C2C-0F67-FAAD-9B4D-7E0FB4B259ED}"/>
          </ac:spMkLst>
        </pc:spChg>
        <pc:spChg chg="del">
          <ac:chgData name="이 경표" userId="53de81be79c0691f" providerId="LiveId" clId="{94F89F09-2014-4FD6-82B3-C74F2D66580D}" dt="2025-03-05T21:54:05.241" v="5146" actId="478"/>
          <ac:spMkLst>
            <pc:docMk/>
            <pc:sldMk cId="4007456376" sldId="325"/>
            <ac:spMk id="49" creationId="{F728E3FF-197E-0F6E-08CA-FC8B4BD6A3FE}"/>
          </ac:spMkLst>
        </pc:spChg>
        <pc:spChg chg="del">
          <ac:chgData name="이 경표" userId="53de81be79c0691f" providerId="LiveId" clId="{94F89F09-2014-4FD6-82B3-C74F2D66580D}" dt="2025-03-05T21:54:05.241" v="5146" actId="478"/>
          <ac:spMkLst>
            <pc:docMk/>
            <pc:sldMk cId="4007456376" sldId="325"/>
            <ac:spMk id="51" creationId="{F2EAF1AB-09C1-1373-DB62-62DEAB492087}"/>
          </ac:spMkLst>
        </pc:spChg>
        <pc:spChg chg="del">
          <ac:chgData name="이 경표" userId="53de81be79c0691f" providerId="LiveId" clId="{94F89F09-2014-4FD6-82B3-C74F2D66580D}" dt="2025-03-05T21:54:05.241" v="5146" actId="478"/>
          <ac:spMkLst>
            <pc:docMk/>
            <pc:sldMk cId="4007456376" sldId="325"/>
            <ac:spMk id="52" creationId="{88D2997B-22C6-6748-D543-905457EC9C59}"/>
          </ac:spMkLst>
        </pc:spChg>
        <pc:spChg chg="del">
          <ac:chgData name="이 경표" userId="53de81be79c0691f" providerId="LiveId" clId="{94F89F09-2014-4FD6-82B3-C74F2D66580D}" dt="2025-03-05T21:54:05.241" v="5146" actId="478"/>
          <ac:spMkLst>
            <pc:docMk/>
            <pc:sldMk cId="4007456376" sldId="325"/>
            <ac:spMk id="53" creationId="{EF11D20D-097B-3C37-CFD6-CEDDA263931F}"/>
          </ac:spMkLst>
        </pc:spChg>
        <pc:spChg chg="del">
          <ac:chgData name="이 경표" userId="53de81be79c0691f" providerId="LiveId" clId="{94F89F09-2014-4FD6-82B3-C74F2D66580D}" dt="2025-03-05T21:54:05.241" v="5146" actId="478"/>
          <ac:spMkLst>
            <pc:docMk/>
            <pc:sldMk cId="4007456376" sldId="325"/>
            <ac:spMk id="54" creationId="{EB8EA367-B9D2-FED1-F464-36A8EED69F18}"/>
          </ac:spMkLst>
        </pc:spChg>
        <pc:grpChg chg="del">
          <ac:chgData name="이 경표" userId="53de81be79c0691f" providerId="LiveId" clId="{94F89F09-2014-4FD6-82B3-C74F2D66580D}" dt="2025-03-05T21:54:05.241" v="5146" actId="478"/>
          <ac:grpSpMkLst>
            <pc:docMk/>
            <pc:sldMk cId="4007456376" sldId="325"/>
            <ac:grpSpMk id="50" creationId="{5E8AFBC9-77A1-4A45-8280-AC1D64924EA3}"/>
          </ac:grpSpMkLst>
        </pc:grpChg>
        <pc:picChg chg="add mod">
          <ac:chgData name="이 경표" userId="53de81be79c0691f" providerId="LiveId" clId="{94F89F09-2014-4FD6-82B3-C74F2D66580D}" dt="2025-03-05T22:00:26.963" v="5450" actId="1076"/>
          <ac:picMkLst>
            <pc:docMk/>
            <pc:sldMk cId="4007456376" sldId="325"/>
            <ac:picMk id="3" creationId="{109EA8B4-D99D-57FA-49E6-7FDEBCF78493}"/>
          </ac:picMkLst>
        </pc:picChg>
        <pc:picChg chg="add mod">
          <ac:chgData name="이 경표" userId="53de81be79c0691f" providerId="LiveId" clId="{94F89F09-2014-4FD6-82B3-C74F2D66580D}" dt="2025-03-05T21:59:06.925" v="5427" actId="1076"/>
          <ac:picMkLst>
            <pc:docMk/>
            <pc:sldMk cId="4007456376" sldId="325"/>
            <ac:picMk id="5" creationId="{1E978E7A-DC8E-3B1A-3D04-40F03F080882}"/>
          </ac:picMkLst>
        </pc:picChg>
        <pc:picChg chg="add mod">
          <ac:chgData name="이 경표" userId="53de81be79c0691f" providerId="LiveId" clId="{94F89F09-2014-4FD6-82B3-C74F2D66580D}" dt="2025-03-05T22:01:19.843" v="5460" actId="1076"/>
          <ac:picMkLst>
            <pc:docMk/>
            <pc:sldMk cId="4007456376" sldId="325"/>
            <ac:picMk id="19" creationId="{3CEF6FBE-58A4-82D2-8617-359507CF25F8}"/>
          </ac:picMkLst>
        </pc:picChg>
        <pc:cxnChg chg="del">
          <ac:chgData name="이 경표" userId="53de81be79c0691f" providerId="LiveId" clId="{94F89F09-2014-4FD6-82B3-C74F2D66580D}" dt="2025-03-05T21:54:05.241" v="5146" actId="478"/>
          <ac:cxnSpMkLst>
            <pc:docMk/>
            <pc:sldMk cId="4007456376" sldId="325"/>
            <ac:cxnSpMk id="56" creationId="{4185462E-B34A-41D1-FCE3-F7853C427251}"/>
          </ac:cxnSpMkLst>
        </pc:cxnChg>
        <pc:cxnChg chg="del">
          <ac:chgData name="이 경표" userId="53de81be79c0691f" providerId="LiveId" clId="{94F89F09-2014-4FD6-82B3-C74F2D66580D}" dt="2025-03-05T21:54:05.241" v="5146" actId="478"/>
          <ac:cxnSpMkLst>
            <pc:docMk/>
            <pc:sldMk cId="4007456376" sldId="325"/>
            <ac:cxnSpMk id="57" creationId="{C09B76C6-B400-AA87-2040-1B0A81950D55}"/>
          </ac:cxnSpMkLst>
        </pc:cxnChg>
        <pc:cxnChg chg="del">
          <ac:chgData name="이 경표" userId="53de81be79c0691f" providerId="LiveId" clId="{94F89F09-2014-4FD6-82B3-C74F2D66580D}" dt="2025-03-05T21:54:05.241" v="5146" actId="478"/>
          <ac:cxnSpMkLst>
            <pc:docMk/>
            <pc:sldMk cId="4007456376" sldId="325"/>
            <ac:cxnSpMk id="60" creationId="{768EF1B0-32CC-9B08-DCB9-304768F3505C}"/>
          </ac:cxnSpMkLst>
        </pc:cxnChg>
        <pc:cxnChg chg="del mod">
          <ac:chgData name="이 경표" userId="53de81be79c0691f" providerId="LiveId" clId="{94F89F09-2014-4FD6-82B3-C74F2D66580D}" dt="2025-03-05T21:54:05.241" v="5146" actId="478"/>
          <ac:cxnSpMkLst>
            <pc:docMk/>
            <pc:sldMk cId="4007456376" sldId="325"/>
            <ac:cxnSpMk id="62" creationId="{A8535A80-24FC-1A49-581E-19166A23A8ED}"/>
          </ac:cxnSpMkLst>
        </pc:cxnChg>
      </pc:sldChg>
      <pc:sldChg chg="addSp delSp modSp add mod modAnim">
        <pc:chgData name="이 경표" userId="53de81be79c0691f" providerId="LiveId" clId="{94F89F09-2014-4FD6-82B3-C74F2D66580D}" dt="2025-03-05T22:12:36.448" v="6175" actId="1076"/>
        <pc:sldMkLst>
          <pc:docMk/>
          <pc:sldMk cId="549306385" sldId="326"/>
        </pc:sldMkLst>
        <pc:spChg chg="del">
          <ac:chgData name="이 경표" userId="53de81be79c0691f" providerId="LiveId" clId="{94F89F09-2014-4FD6-82B3-C74F2D66580D}" dt="2025-03-05T22:08:26.731" v="5990" actId="478"/>
          <ac:spMkLst>
            <pc:docMk/>
            <pc:sldMk cId="549306385" sldId="326"/>
            <ac:spMk id="3" creationId="{309CC218-4D90-47A8-C706-426CE2975918}"/>
          </ac:spMkLst>
        </pc:spChg>
        <pc:spChg chg="del">
          <ac:chgData name="이 경표" userId="53de81be79c0691f" providerId="LiveId" clId="{94F89F09-2014-4FD6-82B3-C74F2D66580D}" dt="2025-03-05T22:08:26.731" v="5990" actId="478"/>
          <ac:spMkLst>
            <pc:docMk/>
            <pc:sldMk cId="549306385" sldId="326"/>
            <ac:spMk id="5" creationId="{5BD70F9B-804D-A3D2-6117-BDEFE94B489B}"/>
          </ac:spMkLst>
        </pc:spChg>
        <pc:spChg chg="mod">
          <ac:chgData name="이 경표" userId="53de81be79c0691f" providerId="LiveId" clId="{94F89F09-2014-4FD6-82B3-C74F2D66580D}" dt="2025-03-05T22:09:24.078" v="6088" actId="20577"/>
          <ac:spMkLst>
            <pc:docMk/>
            <pc:sldMk cId="549306385" sldId="326"/>
            <ac:spMk id="8" creationId="{869CC829-6E69-0A1D-2CFB-36CDDD4EB351}"/>
          </ac:spMkLst>
        </pc:spChg>
        <pc:spChg chg="add mod">
          <ac:chgData name="이 경표" userId="53de81be79c0691f" providerId="LiveId" clId="{94F89F09-2014-4FD6-82B3-C74F2D66580D}" dt="2025-03-05T22:12:36.448" v="6175" actId="1076"/>
          <ac:spMkLst>
            <pc:docMk/>
            <pc:sldMk cId="549306385" sldId="326"/>
            <ac:spMk id="10" creationId="{0A8ADC0E-A21D-8219-E706-CB3A6A2CFADF}"/>
          </ac:spMkLst>
        </pc:spChg>
        <pc:grpChg chg="del">
          <ac:chgData name="이 경표" userId="53de81be79c0691f" providerId="LiveId" clId="{94F89F09-2014-4FD6-82B3-C74F2D66580D}" dt="2025-03-05T22:08:26.731" v="5990" actId="478"/>
          <ac:grpSpMkLst>
            <pc:docMk/>
            <pc:sldMk cId="549306385" sldId="326"/>
            <ac:grpSpMk id="24" creationId="{DA10F19F-7353-5E89-9FF1-2FAB85A0EBAC}"/>
          </ac:grpSpMkLst>
        </pc:grpChg>
        <pc:picChg chg="del">
          <ac:chgData name="이 경표" userId="53de81be79c0691f" providerId="LiveId" clId="{94F89F09-2014-4FD6-82B3-C74F2D66580D}" dt="2025-03-05T22:08:26.731" v="5990" actId="478"/>
          <ac:picMkLst>
            <pc:docMk/>
            <pc:sldMk cId="549306385" sldId="326"/>
            <ac:picMk id="4" creationId="{471A33DA-9DFB-147D-2D2C-25DB695A3033}"/>
          </ac:picMkLst>
        </pc:picChg>
        <pc:picChg chg="add mod">
          <ac:chgData name="이 경표" userId="53de81be79c0691f" providerId="LiveId" clId="{94F89F09-2014-4FD6-82B3-C74F2D66580D}" dt="2025-03-05T22:10:00.341" v="6095" actId="1076"/>
          <ac:picMkLst>
            <pc:docMk/>
            <pc:sldMk cId="549306385" sldId="326"/>
            <ac:picMk id="6" creationId="{40DB9048-65BD-59A6-438A-F4F725BA70E8}"/>
          </ac:picMkLst>
        </pc:picChg>
        <pc:picChg chg="add mod">
          <ac:chgData name="이 경표" userId="53de81be79c0691f" providerId="LiveId" clId="{94F89F09-2014-4FD6-82B3-C74F2D66580D}" dt="2025-03-05T22:11:54.574" v="6110" actId="1076"/>
          <ac:picMkLst>
            <pc:docMk/>
            <pc:sldMk cId="549306385" sldId="326"/>
            <ac:picMk id="7" creationId="{8129ED39-9825-98ED-D6E1-4777514010FF}"/>
          </ac:picMkLst>
        </pc:picChg>
        <pc:picChg chg="add mod">
          <ac:chgData name="이 경표" userId="53de81be79c0691f" providerId="LiveId" clId="{94F89F09-2014-4FD6-82B3-C74F2D66580D}" dt="2025-03-05T22:11:52.548" v="6109" actId="1076"/>
          <ac:picMkLst>
            <pc:docMk/>
            <pc:sldMk cId="549306385" sldId="326"/>
            <ac:picMk id="9" creationId="{0AF42D67-10FD-6AB9-A244-A9E305D505E4}"/>
          </ac:picMkLst>
        </pc:picChg>
        <pc:picChg chg="del">
          <ac:chgData name="이 경표" userId="53de81be79c0691f" providerId="LiveId" clId="{94F89F09-2014-4FD6-82B3-C74F2D66580D}" dt="2025-03-05T22:08:26.731" v="5990" actId="478"/>
          <ac:picMkLst>
            <pc:docMk/>
            <pc:sldMk cId="549306385" sldId="326"/>
            <ac:picMk id="20" creationId="{03F1997C-6B81-2E62-344B-64F2866D17C3}"/>
          </ac:picMkLst>
        </pc:picChg>
        <pc:picChg chg="del">
          <ac:chgData name="이 경표" userId="53de81be79c0691f" providerId="LiveId" clId="{94F89F09-2014-4FD6-82B3-C74F2D66580D}" dt="2025-03-05T22:08:26.731" v="5990" actId="478"/>
          <ac:picMkLst>
            <pc:docMk/>
            <pc:sldMk cId="549306385" sldId="326"/>
            <ac:picMk id="26" creationId="{74E59714-73BD-41D7-0229-4B348E9D0814}"/>
          </ac:picMkLst>
        </pc:picChg>
        <pc:picChg chg="del">
          <ac:chgData name="이 경표" userId="53de81be79c0691f" providerId="LiveId" clId="{94F89F09-2014-4FD6-82B3-C74F2D66580D}" dt="2025-03-05T22:08:26.731" v="5990" actId="478"/>
          <ac:picMkLst>
            <pc:docMk/>
            <pc:sldMk cId="549306385" sldId="326"/>
            <ac:picMk id="30" creationId="{44EB2DF6-E119-6023-A4E9-4CFD2A00A66A}"/>
          </ac:picMkLst>
        </pc:picChg>
      </pc:sldChg>
      <pc:sldChg chg="addSp delSp modSp add mod delAnim">
        <pc:chgData name="이 경표" userId="53de81be79c0691f" providerId="LiveId" clId="{94F89F09-2014-4FD6-82B3-C74F2D66580D}" dt="2025-03-05T22:16:56.088" v="6266" actId="1076"/>
        <pc:sldMkLst>
          <pc:docMk/>
          <pc:sldMk cId="2464568729" sldId="327"/>
        </pc:sldMkLst>
        <pc:spChg chg="del">
          <ac:chgData name="이 경표" userId="53de81be79c0691f" providerId="LiveId" clId="{94F89F09-2014-4FD6-82B3-C74F2D66580D}" dt="2025-03-05T22:16:25.046" v="6255" actId="478"/>
          <ac:spMkLst>
            <pc:docMk/>
            <pc:sldMk cId="2464568729" sldId="327"/>
            <ac:spMk id="2" creationId="{A0318AC8-8EAD-5068-198F-85836F6674D2}"/>
          </ac:spMkLst>
        </pc:spChg>
        <pc:spChg chg="add mod">
          <ac:chgData name="이 경표" userId="53de81be79c0691f" providerId="LiveId" clId="{94F89F09-2014-4FD6-82B3-C74F2D66580D}" dt="2025-03-05T22:16:36.603" v="6262" actId="27636"/>
          <ac:spMkLst>
            <pc:docMk/>
            <pc:sldMk cId="2464568729" sldId="327"/>
            <ac:spMk id="4" creationId="{A53985AF-FB19-C3DD-3FBD-A6EFCB25B6B5}"/>
          </ac:spMkLst>
        </pc:spChg>
        <pc:spChg chg="del">
          <ac:chgData name="이 경표" userId="53de81be79c0691f" providerId="LiveId" clId="{94F89F09-2014-4FD6-82B3-C74F2D66580D}" dt="2025-03-05T22:16:25.046" v="6255" actId="478"/>
          <ac:spMkLst>
            <pc:docMk/>
            <pc:sldMk cId="2464568729" sldId="327"/>
            <ac:spMk id="8" creationId="{A9755948-8B53-D3A0-A344-D8F212A3F0FF}"/>
          </ac:spMkLst>
        </pc:spChg>
        <pc:spChg chg="del">
          <ac:chgData name="이 경표" userId="53de81be79c0691f" providerId="LiveId" clId="{94F89F09-2014-4FD6-82B3-C74F2D66580D}" dt="2025-03-05T22:16:25.046" v="6255" actId="478"/>
          <ac:spMkLst>
            <pc:docMk/>
            <pc:sldMk cId="2464568729" sldId="327"/>
            <ac:spMk id="10" creationId="{DF0C6389-2BE1-69B7-B0E9-DD2085E50348}"/>
          </ac:spMkLst>
        </pc:spChg>
        <pc:spChg chg="add del mod">
          <ac:chgData name="이 경표" userId="53de81be79c0691f" providerId="LiveId" clId="{94F89F09-2014-4FD6-82B3-C74F2D66580D}" dt="2025-03-05T22:16:46.783" v="6263" actId="478"/>
          <ac:spMkLst>
            <pc:docMk/>
            <pc:sldMk cId="2464568729" sldId="327"/>
            <ac:spMk id="11" creationId="{FE3604F0-2FDF-4C22-DCAF-1B59997DCF51}"/>
          </ac:spMkLst>
        </pc:spChg>
        <pc:spChg chg="add mod">
          <ac:chgData name="이 경표" userId="53de81be79c0691f" providerId="LiveId" clId="{94F89F09-2014-4FD6-82B3-C74F2D66580D}" dt="2025-03-05T22:16:30.310" v="6258" actId="1076"/>
          <ac:spMkLst>
            <pc:docMk/>
            <pc:sldMk cId="2464568729" sldId="327"/>
            <ac:spMk id="12" creationId="{5F0B3C4A-7B32-9289-57F5-D4FD2168213E}"/>
          </ac:spMkLst>
        </pc:spChg>
        <pc:spChg chg="mod">
          <ac:chgData name="이 경표" userId="53de81be79c0691f" providerId="LiveId" clId="{94F89F09-2014-4FD6-82B3-C74F2D66580D}" dt="2025-03-05T22:16:27.441" v="6256"/>
          <ac:spMkLst>
            <pc:docMk/>
            <pc:sldMk cId="2464568729" sldId="327"/>
            <ac:spMk id="15" creationId="{045CBC09-55B1-2522-A2DE-498C2D2BD04F}"/>
          </ac:spMkLst>
        </pc:spChg>
        <pc:spChg chg="mod">
          <ac:chgData name="이 경표" userId="53de81be79c0691f" providerId="LiveId" clId="{94F89F09-2014-4FD6-82B3-C74F2D66580D}" dt="2025-03-05T22:16:27.441" v="6256"/>
          <ac:spMkLst>
            <pc:docMk/>
            <pc:sldMk cId="2464568729" sldId="327"/>
            <ac:spMk id="16" creationId="{F61C55F8-1E49-841A-1B0E-73106C3431DD}"/>
          </ac:spMkLst>
        </pc:spChg>
        <pc:spChg chg="add del mod">
          <ac:chgData name="이 경표" userId="53de81be79c0691f" providerId="LiveId" clId="{94F89F09-2014-4FD6-82B3-C74F2D66580D}" dt="2025-03-05T22:16:53.762" v="6265" actId="478"/>
          <ac:spMkLst>
            <pc:docMk/>
            <pc:sldMk cId="2464568729" sldId="327"/>
            <ac:spMk id="17" creationId="{D790930D-F051-EADC-6336-7ECC0B8EE073}"/>
          </ac:spMkLst>
        </pc:spChg>
        <pc:spChg chg="add del mod">
          <ac:chgData name="이 경표" userId="53de81be79c0691f" providerId="LiveId" clId="{94F89F09-2014-4FD6-82B3-C74F2D66580D}" dt="2025-03-05T22:16:53.762" v="6265" actId="478"/>
          <ac:spMkLst>
            <pc:docMk/>
            <pc:sldMk cId="2464568729" sldId="327"/>
            <ac:spMk id="18" creationId="{C8BF9D5F-4B02-D6E9-35BB-88F1E28C3098}"/>
          </ac:spMkLst>
        </pc:spChg>
        <pc:grpChg chg="add mod">
          <ac:chgData name="이 경표" userId="53de81be79c0691f" providerId="LiveId" clId="{94F89F09-2014-4FD6-82B3-C74F2D66580D}" dt="2025-03-05T22:16:56.088" v="6266" actId="1076"/>
          <ac:grpSpMkLst>
            <pc:docMk/>
            <pc:sldMk cId="2464568729" sldId="327"/>
            <ac:grpSpMk id="13" creationId="{ABD36438-42C4-9D1C-5B60-E7B5AE6D521A}"/>
          </ac:grpSpMkLst>
        </pc:grpChg>
        <pc:picChg chg="del">
          <ac:chgData name="이 경표" userId="53de81be79c0691f" providerId="LiveId" clId="{94F89F09-2014-4FD6-82B3-C74F2D66580D}" dt="2025-03-05T22:16:25.046" v="6255" actId="478"/>
          <ac:picMkLst>
            <pc:docMk/>
            <pc:sldMk cId="2464568729" sldId="327"/>
            <ac:picMk id="6" creationId="{1A6DFF48-B1C0-A714-0510-6AB9A64E5933}"/>
          </ac:picMkLst>
        </pc:picChg>
        <pc:picChg chg="del">
          <ac:chgData name="이 경표" userId="53de81be79c0691f" providerId="LiveId" clId="{94F89F09-2014-4FD6-82B3-C74F2D66580D}" dt="2025-03-05T22:16:25.046" v="6255" actId="478"/>
          <ac:picMkLst>
            <pc:docMk/>
            <pc:sldMk cId="2464568729" sldId="327"/>
            <ac:picMk id="7" creationId="{314186A5-4361-390B-DD85-22740F5AE83D}"/>
          </ac:picMkLst>
        </pc:picChg>
        <pc:picChg chg="del">
          <ac:chgData name="이 경표" userId="53de81be79c0691f" providerId="LiveId" clId="{94F89F09-2014-4FD6-82B3-C74F2D66580D}" dt="2025-03-05T22:16:25.046" v="6255" actId="478"/>
          <ac:picMkLst>
            <pc:docMk/>
            <pc:sldMk cId="2464568729" sldId="327"/>
            <ac:picMk id="9" creationId="{24F1AC65-49D6-7A1B-BE6B-2C52984CA966}"/>
          </ac:picMkLst>
        </pc:picChg>
        <pc:picChg chg="mod">
          <ac:chgData name="이 경표" userId="53de81be79c0691f" providerId="LiveId" clId="{94F89F09-2014-4FD6-82B3-C74F2D66580D}" dt="2025-03-05T22:16:27.441" v="6256"/>
          <ac:picMkLst>
            <pc:docMk/>
            <pc:sldMk cId="2464568729" sldId="327"/>
            <ac:picMk id="14" creationId="{C41FEF13-94A4-2B6E-84DB-F6CFE4597810}"/>
          </ac:picMkLst>
        </pc:picChg>
      </pc:sldChg>
      <pc:sldChg chg="addSp delSp modSp add mod">
        <pc:chgData name="이 경표" userId="53de81be79c0691f" providerId="LiveId" clId="{94F89F09-2014-4FD6-82B3-C74F2D66580D}" dt="2025-03-05T22:25:28.530" v="6473" actId="20577"/>
        <pc:sldMkLst>
          <pc:docMk/>
          <pc:sldMk cId="630471713" sldId="328"/>
        </pc:sldMkLst>
        <pc:spChg chg="mod">
          <ac:chgData name="이 경표" userId="53de81be79c0691f" providerId="LiveId" clId="{94F89F09-2014-4FD6-82B3-C74F2D66580D}" dt="2025-03-05T22:20:06.423" v="6373"/>
          <ac:spMkLst>
            <pc:docMk/>
            <pc:sldMk cId="630471713" sldId="328"/>
            <ac:spMk id="4" creationId="{C12AE346-B058-C92E-709B-8CBD5F9A1BAE}"/>
          </ac:spMkLst>
        </pc:spChg>
        <pc:spChg chg="add del mod">
          <ac:chgData name="이 경표" userId="53de81be79c0691f" providerId="LiveId" clId="{94F89F09-2014-4FD6-82B3-C74F2D66580D}" dt="2025-03-05T22:18:20.962" v="6310" actId="478"/>
          <ac:spMkLst>
            <pc:docMk/>
            <pc:sldMk cId="630471713" sldId="328"/>
            <ac:spMk id="9" creationId="{3396C284-94C9-5370-1731-1927F28309A9}"/>
          </ac:spMkLst>
        </pc:spChg>
        <pc:spChg chg="add del mod">
          <ac:chgData name="이 경표" userId="53de81be79c0691f" providerId="LiveId" clId="{94F89F09-2014-4FD6-82B3-C74F2D66580D}" dt="2025-03-05T22:18:13.641" v="6309" actId="478"/>
          <ac:spMkLst>
            <pc:docMk/>
            <pc:sldMk cId="630471713" sldId="328"/>
            <ac:spMk id="10" creationId="{6F702D31-76E4-6E1D-6856-94C3B462395C}"/>
          </ac:spMkLst>
        </pc:spChg>
        <pc:spChg chg="add del mod">
          <ac:chgData name="이 경표" userId="53de81be79c0691f" providerId="LiveId" clId="{94F89F09-2014-4FD6-82B3-C74F2D66580D}" dt="2025-03-05T22:18:13.641" v="6309" actId="478"/>
          <ac:spMkLst>
            <pc:docMk/>
            <pc:sldMk cId="630471713" sldId="328"/>
            <ac:spMk id="11" creationId="{3EFB6157-E893-6DE9-2D31-8BDD8D9E8440}"/>
          </ac:spMkLst>
        </pc:spChg>
        <pc:spChg chg="mod">
          <ac:chgData name="이 경표" userId="53de81be79c0691f" providerId="LiveId" clId="{94F89F09-2014-4FD6-82B3-C74F2D66580D}" dt="2025-03-05T22:19:50.840" v="6364" actId="1076"/>
          <ac:spMkLst>
            <pc:docMk/>
            <pc:sldMk cId="630471713" sldId="328"/>
            <ac:spMk id="12" creationId="{2D9AFA79-FD43-6537-1CFD-EDB531C6736D}"/>
          </ac:spMkLst>
        </pc:spChg>
        <pc:spChg chg="add del mod">
          <ac:chgData name="이 경표" userId="53de81be79c0691f" providerId="LiveId" clId="{94F89F09-2014-4FD6-82B3-C74F2D66580D}" dt="2025-03-05T22:18:13.641" v="6309" actId="478"/>
          <ac:spMkLst>
            <pc:docMk/>
            <pc:sldMk cId="630471713" sldId="328"/>
            <ac:spMk id="17" creationId="{7CBEE54F-3740-0BE4-B22B-7EE90154CD1E}"/>
          </ac:spMkLst>
        </pc:spChg>
        <pc:spChg chg="add mod">
          <ac:chgData name="이 경표" userId="53de81be79c0691f" providerId="LiveId" clId="{94F89F09-2014-4FD6-82B3-C74F2D66580D}" dt="2025-03-05T22:19:46.730" v="6363" actId="1076"/>
          <ac:spMkLst>
            <pc:docMk/>
            <pc:sldMk cId="630471713" sldId="328"/>
            <ac:spMk id="18" creationId="{64E29C49-1C59-08BA-4282-CA211F8742E2}"/>
          </ac:spMkLst>
        </pc:spChg>
        <pc:spChg chg="add mod">
          <ac:chgData name="이 경표" userId="53de81be79c0691f" providerId="LiveId" clId="{94F89F09-2014-4FD6-82B3-C74F2D66580D}" dt="2025-03-05T22:25:28.530" v="6473" actId="20577"/>
          <ac:spMkLst>
            <pc:docMk/>
            <pc:sldMk cId="630471713" sldId="328"/>
            <ac:spMk id="19" creationId="{2B8A061D-B503-8085-2573-54AD082586AA}"/>
          </ac:spMkLst>
        </pc:spChg>
        <pc:grpChg chg="add mod">
          <ac:chgData name="이 경표" userId="53de81be79c0691f" providerId="LiveId" clId="{94F89F09-2014-4FD6-82B3-C74F2D66580D}" dt="2025-03-05T22:19:46.730" v="6363" actId="1076"/>
          <ac:grpSpMkLst>
            <pc:docMk/>
            <pc:sldMk cId="630471713" sldId="328"/>
            <ac:grpSpMk id="5" creationId="{C41CA7D5-AEEA-2ED1-AF90-9FEB2E16BE5C}"/>
          </ac:grpSpMkLst>
        </pc:grpChg>
        <pc:grpChg chg="del">
          <ac:chgData name="이 경표" userId="53de81be79c0691f" providerId="LiveId" clId="{94F89F09-2014-4FD6-82B3-C74F2D66580D}" dt="2025-03-05T22:18:05.889" v="6306" actId="478"/>
          <ac:grpSpMkLst>
            <pc:docMk/>
            <pc:sldMk cId="630471713" sldId="328"/>
            <ac:grpSpMk id="13" creationId="{4DB9AEAF-1C84-2195-3684-CE4DBDBA26C7}"/>
          </ac:grpSpMkLst>
        </pc:grpChg>
        <pc:picChg chg="add mod">
          <ac:chgData name="이 경표" userId="53de81be79c0691f" providerId="LiveId" clId="{94F89F09-2014-4FD6-82B3-C74F2D66580D}" dt="2025-03-05T22:19:46.730" v="6363" actId="1076"/>
          <ac:picMkLst>
            <pc:docMk/>
            <pc:sldMk cId="630471713" sldId="328"/>
            <ac:picMk id="2" creationId="{DBBBBB9F-E0B2-54C5-CD6E-1DB47711F379}"/>
          </ac:picMkLst>
        </pc:picChg>
        <pc:picChg chg="add del mod">
          <ac:chgData name="이 경표" userId="53de81be79c0691f" providerId="LiveId" clId="{94F89F09-2014-4FD6-82B3-C74F2D66580D}" dt="2025-03-05T22:18:51.446" v="6316" actId="478"/>
          <ac:picMkLst>
            <pc:docMk/>
            <pc:sldMk cId="630471713" sldId="328"/>
            <ac:picMk id="3" creationId="{6AAA43C6-AF6A-9DB6-01B6-29F20D969123}"/>
          </ac:picMkLst>
        </pc:picChg>
        <pc:picChg chg="mod">
          <ac:chgData name="이 경표" userId="53de81be79c0691f" providerId="LiveId" clId="{94F89F09-2014-4FD6-82B3-C74F2D66580D}" dt="2025-03-05T22:18:06.297" v="6307"/>
          <ac:picMkLst>
            <pc:docMk/>
            <pc:sldMk cId="630471713" sldId="328"/>
            <ac:picMk id="6" creationId="{CF0F11EB-42FC-75B0-26C6-17446723ACD3}"/>
          </ac:picMkLst>
        </pc:picChg>
        <pc:picChg chg="mod">
          <ac:chgData name="이 경표" userId="53de81be79c0691f" providerId="LiveId" clId="{94F89F09-2014-4FD6-82B3-C74F2D66580D}" dt="2025-03-05T22:18:06.297" v="6307"/>
          <ac:picMkLst>
            <pc:docMk/>
            <pc:sldMk cId="630471713" sldId="328"/>
            <ac:picMk id="7" creationId="{2B4B560A-FCAA-4B6B-7916-8A8AF1F1069B}"/>
          </ac:picMkLst>
        </pc:picChg>
        <pc:picChg chg="add mod">
          <ac:chgData name="이 경표" userId="53de81be79c0691f" providerId="LiveId" clId="{94F89F09-2014-4FD6-82B3-C74F2D66580D}" dt="2025-03-05T22:19:46.730" v="6363" actId="1076"/>
          <ac:picMkLst>
            <pc:docMk/>
            <pc:sldMk cId="630471713" sldId="328"/>
            <ac:picMk id="8" creationId="{ED3C03B6-F418-51B0-224E-7C9C8B043097}"/>
          </ac:picMkLst>
        </pc:picChg>
      </pc:sldChg>
      <pc:sldChg chg="add del">
        <pc:chgData name="이 경표" userId="53de81be79c0691f" providerId="LiveId" clId="{94F89F09-2014-4FD6-82B3-C74F2D66580D}" dt="2025-03-05T22:14:04.144" v="6226"/>
        <pc:sldMkLst>
          <pc:docMk/>
          <pc:sldMk cId="3830616308" sldId="328"/>
        </pc:sldMkLst>
      </pc:sldChg>
      <pc:sldChg chg="addSp delSp modSp add mod">
        <pc:chgData name="이 경표" userId="53de81be79c0691f" providerId="LiveId" clId="{94F89F09-2014-4FD6-82B3-C74F2D66580D}" dt="2025-03-05T22:44:10.929" v="6880" actId="1076"/>
        <pc:sldMkLst>
          <pc:docMk/>
          <pc:sldMk cId="4023527238" sldId="329"/>
        </pc:sldMkLst>
        <pc:spChg chg="add mod">
          <ac:chgData name="이 경표" userId="53de81be79c0691f" providerId="LiveId" clId="{94F89F09-2014-4FD6-82B3-C74F2D66580D}" dt="2025-03-05T22:22:04.773" v="6441" actId="1076"/>
          <ac:spMkLst>
            <pc:docMk/>
            <pc:sldMk cId="4023527238" sldId="329"/>
            <ac:spMk id="3" creationId="{7CB85A4D-0AAF-B646-2EF0-FC14439A5491}"/>
          </ac:spMkLst>
        </pc:spChg>
        <pc:spChg chg="mod">
          <ac:chgData name="이 경표" userId="53de81be79c0691f" providerId="LiveId" clId="{94F89F09-2014-4FD6-82B3-C74F2D66580D}" dt="2025-03-05T22:34:47.368" v="6857" actId="20577"/>
          <ac:spMkLst>
            <pc:docMk/>
            <pc:sldMk cId="4023527238" sldId="329"/>
            <ac:spMk id="4" creationId="{F731A34C-95AF-6527-B76B-1A41C5DB8CBE}"/>
          </ac:spMkLst>
        </pc:spChg>
        <pc:spChg chg="add mod">
          <ac:chgData name="이 경표" userId="53de81be79c0691f" providerId="LiveId" clId="{94F89F09-2014-4FD6-82B3-C74F2D66580D}" dt="2025-03-05T22:35:13.283" v="6859"/>
          <ac:spMkLst>
            <pc:docMk/>
            <pc:sldMk cId="4023527238" sldId="329"/>
            <ac:spMk id="11" creationId="{045E59E0-F2D0-05FC-267D-7AB7E2996FBC}"/>
          </ac:spMkLst>
        </pc:spChg>
        <pc:spChg chg="del">
          <ac:chgData name="이 경표" userId="53de81be79c0691f" providerId="LiveId" clId="{94F89F09-2014-4FD6-82B3-C74F2D66580D}" dt="2025-03-05T22:21:57.574" v="6440" actId="478"/>
          <ac:spMkLst>
            <pc:docMk/>
            <pc:sldMk cId="4023527238" sldId="329"/>
            <ac:spMk id="12" creationId="{6AD29946-A56F-6640-3EE1-6901300A6589}"/>
          </ac:spMkLst>
        </pc:spChg>
        <pc:spChg chg="del">
          <ac:chgData name="이 경표" userId="53de81be79c0691f" providerId="LiveId" clId="{94F89F09-2014-4FD6-82B3-C74F2D66580D}" dt="2025-03-05T22:22:20.860" v="6446" actId="478"/>
          <ac:spMkLst>
            <pc:docMk/>
            <pc:sldMk cId="4023527238" sldId="329"/>
            <ac:spMk id="18" creationId="{959CEDB9-3DC1-1985-EC0B-4D4AD45447D1}"/>
          </ac:spMkLst>
        </pc:spChg>
        <pc:grpChg chg="del">
          <ac:chgData name="이 경표" userId="53de81be79c0691f" providerId="LiveId" clId="{94F89F09-2014-4FD6-82B3-C74F2D66580D}" dt="2025-03-05T22:21:52.123" v="6437" actId="478"/>
          <ac:grpSpMkLst>
            <pc:docMk/>
            <pc:sldMk cId="4023527238" sldId="329"/>
            <ac:grpSpMk id="5" creationId="{76F8B57D-CD63-1F2B-02D0-84D548B15E85}"/>
          </ac:grpSpMkLst>
        </pc:grpChg>
        <pc:picChg chg="del">
          <ac:chgData name="이 경표" userId="53de81be79c0691f" providerId="LiveId" clId="{94F89F09-2014-4FD6-82B3-C74F2D66580D}" dt="2025-03-05T22:21:52.123" v="6437" actId="478"/>
          <ac:picMkLst>
            <pc:docMk/>
            <pc:sldMk cId="4023527238" sldId="329"/>
            <ac:picMk id="2" creationId="{D47E6DC9-0BD6-2D27-C788-FA8259622977}"/>
          </ac:picMkLst>
        </pc:picChg>
        <pc:picChg chg="del">
          <ac:chgData name="이 경표" userId="53de81be79c0691f" providerId="LiveId" clId="{94F89F09-2014-4FD6-82B3-C74F2D66580D}" dt="2025-03-05T22:21:52.123" v="6437" actId="478"/>
          <ac:picMkLst>
            <pc:docMk/>
            <pc:sldMk cId="4023527238" sldId="329"/>
            <ac:picMk id="8" creationId="{B119BB24-0D69-E540-157B-C6CECE20F2B6}"/>
          </ac:picMkLst>
        </pc:picChg>
        <pc:picChg chg="add del mod">
          <ac:chgData name="이 경표" userId="53de81be79c0691f" providerId="LiveId" clId="{94F89F09-2014-4FD6-82B3-C74F2D66580D}" dt="2025-03-05T22:43:59.979" v="6877" actId="1076"/>
          <ac:picMkLst>
            <pc:docMk/>
            <pc:sldMk cId="4023527238" sldId="329"/>
            <ac:picMk id="9" creationId="{800730C0-27A0-CC27-1807-071D2BD25268}"/>
          </ac:picMkLst>
        </pc:picChg>
        <pc:picChg chg="add del mod">
          <ac:chgData name="이 경표" userId="53de81be79c0691f" providerId="LiveId" clId="{94F89F09-2014-4FD6-82B3-C74F2D66580D}" dt="2025-03-05T22:43:47.475" v="6872" actId="1076"/>
          <ac:picMkLst>
            <pc:docMk/>
            <pc:sldMk cId="4023527238" sldId="329"/>
            <ac:picMk id="10" creationId="{7AD131D6-5558-2E07-F005-1B720D181703}"/>
          </ac:picMkLst>
        </pc:picChg>
        <pc:picChg chg="add mod">
          <ac:chgData name="이 경표" userId="53de81be79c0691f" providerId="LiveId" clId="{94F89F09-2014-4FD6-82B3-C74F2D66580D}" dt="2025-03-05T22:35:13.283" v="6859"/>
          <ac:picMkLst>
            <pc:docMk/>
            <pc:sldMk cId="4023527238" sldId="329"/>
            <ac:picMk id="13" creationId="{A28E56FC-B05B-2006-61A3-65A4FDF62BF5}"/>
          </ac:picMkLst>
        </pc:picChg>
        <pc:picChg chg="add mod">
          <ac:chgData name="이 경표" userId="53de81be79c0691f" providerId="LiveId" clId="{94F89F09-2014-4FD6-82B3-C74F2D66580D}" dt="2025-03-05T22:35:13.283" v="6859"/>
          <ac:picMkLst>
            <pc:docMk/>
            <pc:sldMk cId="4023527238" sldId="329"/>
            <ac:picMk id="14" creationId="{9D9B768F-61D7-8E8F-2D5B-59B0F37D1B76}"/>
          </ac:picMkLst>
        </pc:picChg>
        <pc:picChg chg="add mod">
          <ac:chgData name="이 경표" userId="53de81be79c0691f" providerId="LiveId" clId="{94F89F09-2014-4FD6-82B3-C74F2D66580D}" dt="2025-03-05T22:44:10.929" v="6880" actId="1076"/>
          <ac:picMkLst>
            <pc:docMk/>
            <pc:sldMk cId="4023527238" sldId="329"/>
            <ac:picMk id="7170" creationId="{C77CB685-224C-63D3-66D0-C63054D92CFB}"/>
          </ac:picMkLst>
        </pc:picChg>
      </pc:sldChg>
      <pc:sldChg chg="addSp delSp modSp add mod">
        <pc:chgData name="이 경표" userId="53de81be79c0691f" providerId="LiveId" clId="{94F89F09-2014-4FD6-82B3-C74F2D66580D}" dt="2025-03-05T22:34:13.952" v="6762" actId="1076"/>
        <pc:sldMkLst>
          <pc:docMk/>
          <pc:sldMk cId="925299373" sldId="330"/>
        </pc:sldMkLst>
        <pc:spChg chg="add mod">
          <ac:chgData name="이 경표" userId="53de81be79c0691f" providerId="LiveId" clId="{94F89F09-2014-4FD6-82B3-C74F2D66580D}" dt="2025-03-05T22:31:59.448" v="6624" actId="1076"/>
          <ac:spMkLst>
            <pc:docMk/>
            <pc:sldMk cId="925299373" sldId="330"/>
            <ac:spMk id="10" creationId="{0D6FF148-B196-2279-E9CF-A5F8D40A9C1E}"/>
          </ac:spMkLst>
        </pc:spChg>
        <pc:spChg chg="mod">
          <ac:chgData name="이 경표" userId="53de81be79c0691f" providerId="LiveId" clId="{94F89F09-2014-4FD6-82B3-C74F2D66580D}" dt="2025-03-05T22:34:13.952" v="6762" actId="1076"/>
          <ac:spMkLst>
            <pc:docMk/>
            <pc:sldMk cId="925299373" sldId="330"/>
            <ac:spMk id="12" creationId="{8F5A6F27-0CE1-7836-0855-EBA1E17AF49A}"/>
          </ac:spMkLst>
        </pc:spChg>
        <pc:spChg chg="del">
          <ac:chgData name="이 경표" userId="53de81be79c0691f" providerId="LiveId" clId="{94F89F09-2014-4FD6-82B3-C74F2D66580D}" dt="2025-03-05T22:25:15.141" v="6449" actId="478"/>
          <ac:spMkLst>
            <pc:docMk/>
            <pc:sldMk cId="925299373" sldId="330"/>
            <ac:spMk id="18" creationId="{151EED9A-5D6C-694D-E70A-E75A4C6388A6}"/>
          </ac:spMkLst>
        </pc:spChg>
        <pc:spChg chg="add del mod">
          <ac:chgData name="이 경표" userId="53de81be79c0691f" providerId="LiveId" clId="{94F89F09-2014-4FD6-82B3-C74F2D66580D}" dt="2025-03-05T22:33:26.574" v="6758" actId="20577"/>
          <ac:spMkLst>
            <pc:docMk/>
            <pc:sldMk cId="925299373" sldId="330"/>
            <ac:spMk id="19" creationId="{CF4EDCC3-C873-B24D-D64F-ED5AD013ADD4}"/>
          </ac:spMkLst>
        </pc:spChg>
        <pc:grpChg chg="del">
          <ac:chgData name="이 경표" userId="53de81be79c0691f" providerId="LiveId" clId="{94F89F09-2014-4FD6-82B3-C74F2D66580D}" dt="2025-03-05T22:25:15.141" v="6449" actId="478"/>
          <ac:grpSpMkLst>
            <pc:docMk/>
            <pc:sldMk cId="925299373" sldId="330"/>
            <ac:grpSpMk id="5" creationId="{06811F22-0AB2-5125-695E-D7FEFBD996EF}"/>
          </ac:grpSpMkLst>
        </pc:grpChg>
        <pc:picChg chg="del">
          <ac:chgData name="이 경표" userId="53de81be79c0691f" providerId="LiveId" clId="{94F89F09-2014-4FD6-82B3-C74F2D66580D}" dt="2025-03-05T22:25:15.141" v="6449" actId="478"/>
          <ac:picMkLst>
            <pc:docMk/>
            <pc:sldMk cId="925299373" sldId="330"/>
            <ac:picMk id="2" creationId="{26AFDD38-B38B-52BC-8AB7-10A6BBBDE121}"/>
          </ac:picMkLst>
        </pc:picChg>
        <pc:picChg chg="del">
          <ac:chgData name="이 경표" userId="53de81be79c0691f" providerId="LiveId" clId="{94F89F09-2014-4FD6-82B3-C74F2D66580D}" dt="2025-03-05T22:25:15.141" v="6449" actId="478"/>
          <ac:picMkLst>
            <pc:docMk/>
            <pc:sldMk cId="925299373" sldId="330"/>
            <ac:picMk id="8" creationId="{0681A02A-D269-9AEC-7A7F-C09430E9FE7D}"/>
          </ac:picMkLst>
        </pc:picChg>
        <pc:picChg chg="add mod">
          <ac:chgData name="이 경표" userId="53de81be79c0691f" providerId="LiveId" clId="{94F89F09-2014-4FD6-82B3-C74F2D66580D}" dt="2025-03-05T22:31:57.581" v="6623" actId="1076"/>
          <ac:picMkLst>
            <pc:docMk/>
            <pc:sldMk cId="925299373" sldId="330"/>
            <ac:picMk id="9" creationId="{FBD9A645-7AF7-4A8D-1BC7-22D5D05601C4}"/>
          </ac:picMkLst>
        </pc:picChg>
        <pc:picChg chg="add del mod">
          <ac:chgData name="이 경표" userId="53de81be79c0691f" providerId="LiveId" clId="{94F89F09-2014-4FD6-82B3-C74F2D66580D}" dt="2025-03-05T22:30:22.727" v="6583" actId="478"/>
          <ac:picMkLst>
            <pc:docMk/>
            <pc:sldMk cId="925299373" sldId="330"/>
            <ac:picMk id="13" creationId="{859CA3A7-2B3A-64BD-4821-AB7392064283}"/>
          </ac:picMkLst>
        </pc:picChg>
        <pc:picChg chg="add mod">
          <ac:chgData name="이 경표" userId="53de81be79c0691f" providerId="LiveId" clId="{94F89F09-2014-4FD6-82B3-C74F2D66580D}" dt="2025-03-05T22:32:13.159" v="6626" actId="1076"/>
          <ac:picMkLst>
            <pc:docMk/>
            <pc:sldMk cId="925299373" sldId="330"/>
            <ac:picMk id="15" creationId="{5DC8AE2A-0F6D-C13C-DC6F-72EE4D05D2AB}"/>
          </ac:picMkLst>
        </pc:picChg>
        <pc:picChg chg="add mod">
          <ac:chgData name="이 경표" userId="53de81be79c0691f" providerId="LiveId" clId="{94F89F09-2014-4FD6-82B3-C74F2D66580D}" dt="2025-03-05T22:30:58.307" v="6608" actId="1036"/>
          <ac:picMkLst>
            <pc:docMk/>
            <pc:sldMk cId="925299373" sldId="330"/>
            <ac:picMk id="17" creationId="{BA1C5926-645B-6C41-3411-EBD0D2E336F5}"/>
          </ac:picMkLst>
        </pc:picChg>
        <pc:picChg chg="add mod">
          <ac:chgData name="이 경표" userId="53de81be79c0691f" providerId="LiveId" clId="{94F89F09-2014-4FD6-82B3-C74F2D66580D}" dt="2025-03-05T22:30:58.307" v="6608" actId="1036"/>
          <ac:picMkLst>
            <pc:docMk/>
            <pc:sldMk cId="925299373" sldId="330"/>
            <ac:picMk id="21" creationId="{CDDF4159-D425-6D0F-0A88-4CD68D6F45AD}"/>
          </ac:picMkLst>
        </pc:picChg>
        <pc:picChg chg="add mod">
          <ac:chgData name="이 경표" userId="53de81be79c0691f" providerId="LiveId" clId="{94F89F09-2014-4FD6-82B3-C74F2D66580D}" dt="2025-03-05T22:31:35.897" v="6614" actId="1076"/>
          <ac:picMkLst>
            <pc:docMk/>
            <pc:sldMk cId="925299373" sldId="330"/>
            <ac:picMk id="23" creationId="{7F0FA084-63E5-6636-A25F-CB3A3FA2DE74}"/>
          </ac:picMkLst>
        </pc:picChg>
        <pc:picChg chg="add del mod ord">
          <ac:chgData name="이 경표" userId="53de81be79c0691f" providerId="LiveId" clId="{94F89F09-2014-4FD6-82B3-C74F2D66580D}" dt="2025-03-05T22:32:27.450" v="6640" actId="22"/>
          <ac:picMkLst>
            <pc:docMk/>
            <pc:sldMk cId="925299373" sldId="330"/>
            <ac:picMk id="25" creationId="{8B4AF823-AA26-7C48-330A-9029F0812FCD}"/>
          </ac:picMkLst>
        </pc:picChg>
      </pc:sldChg>
      <pc:sldChg chg="add del">
        <pc:chgData name="이 경표" userId="53de81be79c0691f" providerId="LiveId" clId="{94F89F09-2014-4FD6-82B3-C74F2D66580D}" dt="2025-03-05T22:50:55.700" v="6882" actId="47"/>
        <pc:sldMkLst>
          <pc:docMk/>
          <pc:sldMk cId="730966068" sldId="331"/>
        </pc:sldMkLst>
      </pc:sldChg>
      <pc:sldChg chg="delSp modSp new mod">
        <pc:chgData name="이 경표" userId="53de81be79c0691f" providerId="LiveId" clId="{94F89F09-2014-4FD6-82B3-C74F2D66580D}" dt="2025-03-05T22:51:22.949" v="6902" actId="1076"/>
        <pc:sldMkLst>
          <pc:docMk/>
          <pc:sldMk cId="2144213540" sldId="331"/>
        </pc:sldMkLst>
        <pc:spChg chg="mod">
          <ac:chgData name="이 경표" userId="53de81be79c0691f" providerId="LiveId" clId="{94F89F09-2014-4FD6-82B3-C74F2D66580D}" dt="2025-03-05T22:51:22.949" v="6902" actId="1076"/>
          <ac:spMkLst>
            <pc:docMk/>
            <pc:sldMk cId="2144213540" sldId="331"/>
            <ac:spMk id="2" creationId="{A045F2A0-2FC1-2BC4-314D-C4432F6CFEE6}"/>
          </ac:spMkLst>
        </pc:spChg>
        <pc:spChg chg="del">
          <ac:chgData name="이 경표" userId="53de81be79c0691f" providerId="LiveId" clId="{94F89F09-2014-4FD6-82B3-C74F2D66580D}" dt="2025-03-05T22:51:16.451" v="6896" actId="478"/>
          <ac:spMkLst>
            <pc:docMk/>
            <pc:sldMk cId="2144213540" sldId="331"/>
            <ac:spMk id="3" creationId="{F24DF7E3-1B8E-332A-EE21-FFFC0DE6B4EE}"/>
          </ac:spMkLst>
        </pc:spChg>
      </pc:sldChg>
      <pc:sldMasterChg chg="modSldLayout">
        <pc:chgData name="이 경표" userId="53de81be79c0691f" providerId="LiveId" clId="{94F89F09-2014-4FD6-82B3-C74F2D66580D}" dt="2025-03-03T06:02:19.020" v="227" actId="1076"/>
        <pc:sldMasterMkLst>
          <pc:docMk/>
          <pc:sldMasterMk cId="3950677182" sldId="2147483684"/>
        </pc:sldMasterMkLst>
        <pc:sldLayoutChg chg="modSp mod">
          <pc:chgData name="이 경표" userId="53de81be79c0691f" providerId="LiveId" clId="{94F89F09-2014-4FD6-82B3-C74F2D66580D}" dt="2025-03-03T06:02:19.020" v="227" actId="1076"/>
          <pc:sldLayoutMkLst>
            <pc:docMk/>
            <pc:sldMasterMk cId="3950677182" sldId="2147483684"/>
            <pc:sldLayoutMk cId="1992701015" sldId="2147483686"/>
          </pc:sldLayoutMkLst>
          <pc:spChg chg="mod">
            <ac:chgData name="이 경표" userId="53de81be79c0691f" providerId="LiveId" clId="{94F89F09-2014-4FD6-82B3-C74F2D66580D}" dt="2025-03-03T06:02:19.020" v="227" actId="1076"/>
            <ac:spMkLst>
              <pc:docMk/>
              <pc:sldMasterMk cId="3950677182" sldId="2147483684"/>
              <pc:sldLayoutMk cId="1992701015" sldId="2147483686"/>
              <ac:spMk id="2" creationId="{00000000-0000-0000-0000-000000000000}"/>
            </ac:spMkLst>
          </pc:spChg>
          <pc:spChg chg="mod">
            <ac:chgData name="이 경표" userId="53de81be79c0691f" providerId="LiveId" clId="{94F89F09-2014-4FD6-82B3-C74F2D66580D}" dt="2025-03-03T06:02:13.786" v="226" actId="14100"/>
            <ac:spMkLst>
              <pc:docMk/>
              <pc:sldMasterMk cId="3950677182" sldId="2147483684"/>
              <pc:sldLayoutMk cId="1992701015" sldId="2147483686"/>
              <ac:spMk id="3"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AEA81C-BC90-44FF-B465-216F5C597D31}" type="datetimeFigureOut">
              <a:rPr lang="ko-KR" altLang="en-US" smtClean="0"/>
              <a:t>2025-03-05</a:t>
            </a:fld>
            <a:endParaRPr lang="ko-KR" altLang="en-US"/>
          </a:p>
        </p:txBody>
      </p:sp>
      <p:sp>
        <p:nvSpPr>
          <p:cNvPr id="4" name="슬라이드 이미지 개체 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8A514A-6A17-4671-BCC3-7EFC889C7AE3}" type="slidenum">
              <a:rPr lang="ko-KR" altLang="en-US" smtClean="0"/>
              <a:t>‹#›</a:t>
            </a:fld>
            <a:endParaRPr lang="ko-KR" altLang="en-US"/>
          </a:p>
        </p:txBody>
      </p:sp>
    </p:spTree>
    <p:extLst>
      <p:ext uri="{BB962C8B-B14F-4D97-AF65-F5344CB8AC3E}">
        <p14:creationId xmlns:p14="http://schemas.microsoft.com/office/powerpoint/2010/main" val="817781410"/>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98615"/>
            <a:ext cx="7772400" cy="1257349"/>
          </a:xfrm>
        </p:spPr>
        <p:txBody>
          <a:bodyPr anchor="ctr">
            <a:normAutofit/>
          </a:bodyPr>
          <a:lstStyle>
            <a:lvl1pPr algn="ctr">
              <a:defRPr sz="4800"/>
            </a:lvl1pPr>
          </a:lstStyle>
          <a:p>
            <a:r>
              <a:rPr lang="en-US" altLang="ko-KR"/>
              <a:t>Click to edit Master title style</a:t>
            </a:r>
            <a:endParaRPr lang="en-US" dirty="0"/>
          </a:p>
        </p:txBody>
      </p:sp>
      <p:sp>
        <p:nvSpPr>
          <p:cNvPr id="3" name="Subtitle 2"/>
          <p:cNvSpPr>
            <a:spLocks noGrp="1"/>
          </p:cNvSpPr>
          <p:nvPr>
            <p:ph type="subTitle" idx="1"/>
          </p:nvPr>
        </p:nvSpPr>
        <p:spPr>
          <a:xfrm>
            <a:off x="1143000" y="3602040"/>
            <a:ext cx="6858000" cy="793897"/>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ko-KR"/>
              <a:t>Click to edit Master subtitle style</a:t>
            </a:r>
            <a:endParaRPr lang="en-US" dirty="0"/>
          </a:p>
        </p:txBody>
      </p:sp>
      <p:sp>
        <p:nvSpPr>
          <p:cNvPr id="4" name="Date Placeholder 3"/>
          <p:cNvSpPr>
            <a:spLocks noGrp="1"/>
          </p:cNvSpPr>
          <p:nvPr>
            <p:ph type="dt" sz="half" idx="10"/>
          </p:nvPr>
        </p:nvSpPr>
        <p:spPr/>
        <p:txBody>
          <a:bodyPr/>
          <a:lstStyle/>
          <a:p>
            <a:fld id="{0F61D9C6-48B8-462F-AF9B-37DF9DA0B265}" type="datetimeFigureOut">
              <a:rPr lang="ko-KR" altLang="en-US" smtClean="0"/>
              <a:t>2025-03-05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7848087D-0316-4216-9A3F-400340B02F6E}" type="slidenum">
              <a:rPr lang="ko-KR" altLang="en-US" smtClean="0"/>
              <a:t>‹#›</a:t>
            </a:fld>
            <a:endParaRPr lang="ko-KR" altLang="en-US"/>
          </a:p>
        </p:txBody>
      </p:sp>
    </p:spTree>
    <p:extLst>
      <p:ext uri="{BB962C8B-B14F-4D97-AF65-F5344CB8AC3E}">
        <p14:creationId xmlns:p14="http://schemas.microsoft.com/office/powerpoint/2010/main" val="4169605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dirty="0"/>
          </a:p>
        </p:txBody>
      </p:sp>
      <p:sp>
        <p:nvSpPr>
          <p:cNvPr id="4" name="Date Placeholder 3"/>
          <p:cNvSpPr>
            <a:spLocks noGrp="1"/>
          </p:cNvSpPr>
          <p:nvPr>
            <p:ph type="dt" sz="half" idx="10"/>
          </p:nvPr>
        </p:nvSpPr>
        <p:spPr/>
        <p:txBody>
          <a:bodyPr/>
          <a:lstStyle/>
          <a:p>
            <a:fld id="{0F61D9C6-48B8-462F-AF9B-37DF9DA0B265}" type="datetimeFigureOut">
              <a:rPr lang="ko-KR" altLang="en-US" smtClean="0"/>
              <a:t>2025-03-05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7848087D-0316-4216-9A3F-400340B02F6E}" type="slidenum">
              <a:rPr lang="ko-KR" altLang="en-US" smtClean="0"/>
              <a:t>‹#›</a:t>
            </a:fld>
            <a:endParaRPr lang="ko-KR" altLang="en-US"/>
          </a:p>
        </p:txBody>
      </p:sp>
    </p:spTree>
    <p:extLst>
      <p:ext uri="{BB962C8B-B14F-4D97-AF65-F5344CB8AC3E}">
        <p14:creationId xmlns:p14="http://schemas.microsoft.com/office/powerpoint/2010/main" val="957617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ltLang="ko-KR"/>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dirty="0"/>
          </a:p>
        </p:txBody>
      </p:sp>
      <p:sp>
        <p:nvSpPr>
          <p:cNvPr id="4" name="Date Placeholder 3"/>
          <p:cNvSpPr>
            <a:spLocks noGrp="1"/>
          </p:cNvSpPr>
          <p:nvPr>
            <p:ph type="dt" sz="half" idx="10"/>
          </p:nvPr>
        </p:nvSpPr>
        <p:spPr/>
        <p:txBody>
          <a:bodyPr/>
          <a:lstStyle/>
          <a:p>
            <a:fld id="{0F61D9C6-48B8-462F-AF9B-37DF9DA0B265}" type="datetimeFigureOut">
              <a:rPr lang="ko-KR" altLang="en-US" smtClean="0"/>
              <a:t>2025-03-05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7848087D-0316-4216-9A3F-400340B02F6E}" type="slidenum">
              <a:rPr lang="ko-KR" altLang="en-US" smtClean="0"/>
              <a:t>‹#›</a:t>
            </a:fld>
            <a:endParaRPr lang="ko-KR" altLang="en-US"/>
          </a:p>
        </p:txBody>
      </p:sp>
    </p:spTree>
    <p:extLst>
      <p:ext uri="{BB962C8B-B14F-4D97-AF65-F5344CB8AC3E}">
        <p14:creationId xmlns:p14="http://schemas.microsoft.com/office/powerpoint/2010/main" val="225045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a:xfrm>
            <a:off x="628650" y="482233"/>
            <a:ext cx="7886700" cy="773130"/>
          </a:xfrm>
        </p:spPr>
        <p:txBody>
          <a:bodyPr>
            <a:normAutofit/>
          </a:bodyPr>
          <a:lstStyle>
            <a:lvl1pPr>
              <a:defRPr sz="3200"/>
            </a:lvl1pPr>
          </a:lstStyle>
          <a:p>
            <a:r>
              <a:rPr lang="en-US" altLang="ko-KR" dirty="0"/>
              <a:t>Click to edit Master title style</a:t>
            </a:r>
            <a:endParaRPr lang="en-US" dirty="0"/>
          </a:p>
        </p:txBody>
      </p:sp>
      <p:sp>
        <p:nvSpPr>
          <p:cNvPr id="3" name="Content Placeholder 2"/>
          <p:cNvSpPr>
            <a:spLocks noGrp="1"/>
          </p:cNvSpPr>
          <p:nvPr>
            <p:ph idx="1" hasCustomPrompt="1"/>
          </p:nvPr>
        </p:nvSpPr>
        <p:spPr>
          <a:xfrm>
            <a:off x="628650" y="1255363"/>
            <a:ext cx="7886700" cy="4921601"/>
          </a:xfrm>
        </p:spPr>
        <p:txBody>
          <a:bodyPr/>
          <a:lstStyle>
            <a:lvl1pPr marL="252000" indent="-252000">
              <a:lnSpc>
                <a:spcPct val="100000"/>
              </a:lnSpc>
              <a:buFont typeface="Wingdings" panose="05000000000000000000" pitchFamily="2" charset="2"/>
              <a:buChar char="§"/>
              <a:defRPr sz="2000"/>
            </a:lvl1pPr>
            <a:lvl2pPr marL="504000" indent="-252000">
              <a:lnSpc>
                <a:spcPct val="100000"/>
              </a:lnSpc>
              <a:buFont typeface="Wingdings" panose="05000000000000000000" pitchFamily="2" charset="2"/>
              <a:buChar char="§"/>
              <a:defRPr sz="1800"/>
            </a:lvl2pPr>
            <a:lvl3pPr marL="756000" indent="-252000">
              <a:lnSpc>
                <a:spcPct val="100000"/>
              </a:lnSpc>
              <a:defRPr sz="1800"/>
            </a:lvl3pPr>
            <a:lvl4pPr marL="1008000" indent="-252000">
              <a:lnSpc>
                <a:spcPct val="100000"/>
              </a:lnSpc>
              <a:defRPr sz="1600"/>
            </a:lvl4pPr>
            <a:lvl5pPr marL="1260000" indent="-252000">
              <a:lnSpc>
                <a:spcPct val="100000"/>
              </a:lnSpc>
              <a:buFont typeface="Calibri" panose="020F0502020204030204" pitchFamily="34" charset="0"/>
              <a:buChar char="‒"/>
              <a:defRPr sz="1400"/>
            </a:lvl5pPr>
          </a:lstStyle>
          <a:p>
            <a:pPr lvl="0"/>
            <a:r>
              <a:rPr lang="ko-KR" altLang="en-US" dirty="0"/>
              <a:t>마스터 텍스트 스타일을 편집하려면 클릭</a:t>
            </a:r>
          </a:p>
          <a:p>
            <a:pPr lvl="1"/>
            <a:r>
              <a:rPr lang="ko-KR" altLang="en-US" dirty="0"/>
              <a:t>두 번째 수준</a:t>
            </a:r>
          </a:p>
          <a:p>
            <a:pPr lvl="2"/>
            <a:r>
              <a:rPr lang="ko-KR" altLang="en-US" dirty="0"/>
              <a:t>세 번째 수준</a:t>
            </a:r>
          </a:p>
          <a:p>
            <a:pPr lvl="3"/>
            <a:r>
              <a:rPr lang="ko-KR" altLang="en-US" dirty="0"/>
              <a:t>네 번째 수준</a:t>
            </a:r>
          </a:p>
          <a:p>
            <a:pPr lvl="4"/>
            <a:r>
              <a:rPr lang="ko-KR" altLang="en-US" dirty="0"/>
              <a:t>다섯 번째 수준</a:t>
            </a:r>
            <a:endParaRPr lang="en-US" dirty="0"/>
          </a:p>
        </p:txBody>
      </p:sp>
      <p:sp>
        <p:nvSpPr>
          <p:cNvPr id="4" name="Date Placeholder 3"/>
          <p:cNvSpPr>
            <a:spLocks noGrp="1"/>
          </p:cNvSpPr>
          <p:nvPr>
            <p:ph type="dt" sz="half" idx="10"/>
          </p:nvPr>
        </p:nvSpPr>
        <p:spPr/>
        <p:txBody>
          <a:bodyPr/>
          <a:lstStyle/>
          <a:p>
            <a:fld id="{0F61D9C6-48B8-462F-AF9B-37DF9DA0B265}" type="datetimeFigureOut">
              <a:rPr lang="ko-KR" altLang="en-US" smtClean="0"/>
              <a:t>2025-03-05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7848087D-0316-4216-9A3F-400340B02F6E}" type="slidenum">
              <a:rPr lang="ko-KR" altLang="en-US" smtClean="0"/>
              <a:t>‹#›</a:t>
            </a:fld>
            <a:endParaRPr lang="ko-KR" altLang="en-US"/>
          </a:p>
        </p:txBody>
      </p:sp>
    </p:spTree>
    <p:extLst>
      <p:ext uri="{BB962C8B-B14F-4D97-AF65-F5344CB8AC3E}">
        <p14:creationId xmlns:p14="http://schemas.microsoft.com/office/powerpoint/2010/main" val="1992701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ltLang="ko-KR"/>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ko-KR"/>
              <a:t>Click to edit Master text styles</a:t>
            </a:r>
          </a:p>
        </p:txBody>
      </p:sp>
      <p:sp>
        <p:nvSpPr>
          <p:cNvPr id="4" name="Date Placeholder 3"/>
          <p:cNvSpPr>
            <a:spLocks noGrp="1"/>
          </p:cNvSpPr>
          <p:nvPr>
            <p:ph type="dt" sz="half" idx="10"/>
          </p:nvPr>
        </p:nvSpPr>
        <p:spPr/>
        <p:txBody>
          <a:bodyPr/>
          <a:lstStyle/>
          <a:p>
            <a:fld id="{0F61D9C6-48B8-462F-AF9B-37DF9DA0B265}" type="datetimeFigureOut">
              <a:rPr lang="ko-KR" altLang="en-US" smtClean="0"/>
              <a:t>2025-03-05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7848087D-0316-4216-9A3F-400340B02F6E}" type="slidenum">
              <a:rPr lang="ko-KR" altLang="en-US" smtClean="0"/>
              <a:t>‹#›</a:t>
            </a:fld>
            <a:endParaRPr lang="ko-KR" altLang="en-US"/>
          </a:p>
        </p:txBody>
      </p:sp>
    </p:spTree>
    <p:extLst>
      <p:ext uri="{BB962C8B-B14F-4D97-AF65-F5344CB8AC3E}">
        <p14:creationId xmlns:p14="http://schemas.microsoft.com/office/powerpoint/2010/main" val="262404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dirty="0"/>
          </a:p>
        </p:txBody>
      </p:sp>
      <p:sp>
        <p:nvSpPr>
          <p:cNvPr id="5" name="Date Placeholder 4"/>
          <p:cNvSpPr>
            <a:spLocks noGrp="1"/>
          </p:cNvSpPr>
          <p:nvPr>
            <p:ph type="dt" sz="half" idx="10"/>
          </p:nvPr>
        </p:nvSpPr>
        <p:spPr/>
        <p:txBody>
          <a:bodyPr/>
          <a:lstStyle/>
          <a:p>
            <a:fld id="{0F61D9C6-48B8-462F-AF9B-37DF9DA0B265}" type="datetimeFigureOut">
              <a:rPr lang="ko-KR" altLang="en-US" smtClean="0"/>
              <a:t>2025-03-05</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7848087D-0316-4216-9A3F-400340B02F6E}" type="slidenum">
              <a:rPr lang="ko-KR" altLang="en-US" smtClean="0"/>
              <a:t>‹#›</a:t>
            </a:fld>
            <a:endParaRPr lang="ko-KR" altLang="en-US"/>
          </a:p>
        </p:txBody>
      </p:sp>
    </p:spTree>
    <p:extLst>
      <p:ext uri="{BB962C8B-B14F-4D97-AF65-F5344CB8AC3E}">
        <p14:creationId xmlns:p14="http://schemas.microsoft.com/office/powerpoint/2010/main" val="2468651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ltLang="ko-KR"/>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dirty="0"/>
          </a:p>
        </p:txBody>
      </p:sp>
      <p:sp>
        <p:nvSpPr>
          <p:cNvPr id="7" name="Date Placeholder 6"/>
          <p:cNvSpPr>
            <a:spLocks noGrp="1"/>
          </p:cNvSpPr>
          <p:nvPr>
            <p:ph type="dt" sz="half" idx="10"/>
          </p:nvPr>
        </p:nvSpPr>
        <p:spPr/>
        <p:txBody>
          <a:bodyPr/>
          <a:lstStyle/>
          <a:p>
            <a:fld id="{0F61D9C6-48B8-462F-AF9B-37DF9DA0B265}" type="datetimeFigureOut">
              <a:rPr lang="ko-KR" altLang="en-US" smtClean="0"/>
              <a:t>2025-03-05</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7848087D-0316-4216-9A3F-400340B02F6E}" type="slidenum">
              <a:rPr lang="ko-KR" altLang="en-US" smtClean="0"/>
              <a:t>‹#›</a:t>
            </a:fld>
            <a:endParaRPr lang="ko-KR" altLang="en-US"/>
          </a:p>
        </p:txBody>
      </p:sp>
    </p:spTree>
    <p:extLst>
      <p:ext uri="{BB962C8B-B14F-4D97-AF65-F5344CB8AC3E}">
        <p14:creationId xmlns:p14="http://schemas.microsoft.com/office/powerpoint/2010/main" val="2058284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en-US" dirty="0"/>
          </a:p>
        </p:txBody>
      </p:sp>
      <p:sp>
        <p:nvSpPr>
          <p:cNvPr id="3" name="Date Placeholder 2"/>
          <p:cNvSpPr>
            <a:spLocks noGrp="1"/>
          </p:cNvSpPr>
          <p:nvPr>
            <p:ph type="dt" sz="half" idx="10"/>
          </p:nvPr>
        </p:nvSpPr>
        <p:spPr/>
        <p:txBody>
          <a:bodyPr/>
          <a:lstStyle/>
          <a:p>
            <a:fld id="{0F61D9C6-48B8-462F-AF9B-37DF9DA0B265}" type="datetimeFigureOut">
              <a:rPr lang="ko-KR" altLang="en-US" smtClean="0"/>
              <a:t>2025-03-05</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7848087D-0316-4216-9A3F-400340B02F6E}" type="slidenum">
              <a:rPr lang="ko-KR" altLang="en-US" smtClean="0"/>
              <a:t>‹#›</a:t>
            </a:fld>
            <a:endParaRPr lang="ko-KR" altLang="en-US"/>
          </a:p>
        </p:txBody>
      </p:sp>
    </p:spTree>
    <p:extLst>
      <p:ext uri="{BB962C8B-B14F-4D97-AF65-F5344CB8AC3E}">
        <p14:creationId xmlns:p14="http://schemas.microsoft.com/office/powerpoint/2010/main" val="3135896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61D9C6-48B8-462F-AF9B-37DF9DA0B265}" type="datetimeFigureOut">
              <a:rPr lang="ko-KR" altLang="en-US" smtClean="0"/>
              <a:t>2025-03-05</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7848087D-0316-4216-9A3F-400340B02F6E}" type="slidenum">
              <a:rPr lang="ko-KR" altLang="en-US" smtClean="0"/>
              <a:t>‹#›</a:t>
            </a:fld>
            <a:endParaRPr lang="ko-KR" altLang="en-US"/>
          </a:p>
        </p:txBody>
      </p:sp>
    </p:spTree>
    <p:extLst>
      <p:ext uri="{BB962C8B-B14F-4D97-AF65-F5344CB8AC3E}">
        <p14:creationId xmlns:p14="http://schemas.microsoft.com/office/powerpoint/2010/main" val="2111607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ltLang="ko-KR"/>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ko-KR"/>
              <a:t>Click to edit Master text styles</a:t>
            </a:r>
          </a:p>
        </p:txBody>
      </p:sp>
      <p:sp>
        <p:nvSpPr>
          <p:cNvPr id="5" name="Date Placeholder 4"/>
          <p:cNvSpPr>
            <a:spLocks noGrp="1"/>
          </p:cNvSpPr>
          <p:nvPr>
            <p:ph type="dt" sz="half" idx="10"/>
          </p:nvPr>
        </p:nvSpPr>
        <p:spPr/>
        <p:txBody>
          <a:bodyPr/>
          <a:lstStyle/>
          <a:p>
            <a:fld id="{0F61D9C6-48B8-462F-AF9B-37DF9DA0B265}" type="datetimeFigureOut">
              <a:rPr lang="ko-KR" altLang="en-US" smtClean="0"/>
              <a:t>2025-03-05</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7848087D-0316-4216-9A3F-400340B02F6E}" type="slidenum">
              <a:rPr lang="ko-KR" altLang="en-US" smtClean="0"/>
              <a:t>‹#›</a:t>
            </a:fld>
            <a:endParaRPr lang="ko-KR" altLang="en-US"/>
          </a:p>
        </p:txBody>
      </p:sp>
    </p:spTree>
    <p:extLst>
      <p:ext uri="{BB962C8B-B14F-4D97-AF65-F5344CB8AC3E}">
        <p14:creationId xmlns:p14="http://schemas.microsoft.com/office/powerpoint/2010/main" val="2421633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ltLang="ko-KR"/>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ko-KR"/>
              <a:t>Click to edit Master text styles</a:t>
            </a:r>
          </a:p>
        </p:txBody>
      </p:sp>
      <p:sp>
        <p:nvSpPr>
          <p:cNvPr id="5" name="Date Placeholder 4"/>
          <p:cNvSpPr>
            <a:spLocks noGrp="1"/>
          </p:cNvSpPr>
          <p:nvPr>
            <p:ph type="dt" sz="half" idx="10"/>
          </p:nvPr>
        </p:nvSpPr>
        <p:spPr/>
        <p:txBody>
          <a:bodyPr/>
          <a:lstStyle/>
          <a:p>
            <a:fld id="{0F61D9C6-48B8-462F-AF9B-37DF9DA0B265}" type="datetimeFigureOut">
              <a:rPr lang="ko-KR" altLang="en-US" smtClean="0"/>
              <a:t>2025-03-05</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7848087D-0316-4216-9A3F-400340B02F6E}" type="slidenum">
              <a:rPr lang="ko-KR" altLang="en-US" smtClean="0"/>
              <a:t>‹#›</a:t>
            </a:fld>
            <a:endParaRPr lang="ko-KR" altLang="en-US"/>
          </a:p>
        </p:txBody>
      </p:sp>
    </p:spTree>
    <p:extLst>
      <p:ext uri="{BB962C8B-B14F-4D97-AF65-F5344CB8AC3E}">
        <p14:creationId xmlns:p14="http://schemas.microsoft.com/office/powerpoint/2010/main" val="1980977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681037"/>
            <a:ext cx="7886700" cy="965200"/>
          </a:xfrm>
          <a:prstGeom prst="rect">
            <a:avLst/>
          </a:prstGeom>
        </p:spPr>
        <p:txBody>
          <a:bodyPr vert="horz" lIns="91440" tIns="45720" rIns="91440" bIns="45720" rtlCol="0" anchor="ctr">
            <a:normAutofit/>
          </a:bodyPr>
          <a:lstStyle/>
          <a:p>
            <a:r>
              <a:rPr lang="ko-KR" altLang="en-US" dirty="0"/>
              <a:t>마스터 제목 스타일 편집</a:t>
            </a:r>
            <a:endParaRPr lang="en-US" dirty="0"/>
          </a:p>
        </p:txBody>
      </p:sp>
      <p:sp>
        <p:nvSpPr>
          <p:cNvPr id="3" name="Text Placeholder 2"/>
          <p:cNvSpPr>
            <a:spLocks noGrp="1"/>
          </p:cNvSpPr>
          <p:nvPr>
            <p:ph type="body" idx="1"/>
          </p:nvPr>
        </p:nvSpPr>
        <p:spPr>
          <a:xfrm>
            <a:off x="628650" y="1646237"/>
            <a:ext cx="7886700" cy="4530726"/>
          </a:xfrm>
          <a:prstGeom prst="rect">
            <a:avLst/>
          </a:prstGeom>
        </p:spPr>
        <p:txBody>
          <a:bodyPr vert="horz" lIns="91440" tIns="45720" rIns="91440" bIns="45720" rtlCol="0">
            <a:normAutofit/>
          </a:bodyPr>
          <a:lstStyle/>
          <a:p>
            <a:pPr lvl="0"/>
            <a:r>
              <a:rPr lang="ko-KR" altLang="en-US" dirty="0"/>
              <a:t>마스터 텍스트 스타일을 편집하려면 클릭</a:t>
            </a:r>
          </a:p>
          <a:p>
            <a:pPr lvl="1"/>
            <a:r>
              <a:rPr lang="ko-KR" altLang="en-US" dirty="0"/>
              <a:t>두 번째 수준</a:t>
            </a:r>
          </a:p>
          <a:p>
            <a:pPr lvl="2"/>
            <a:r>
              <a:rPr lang="ko-KR" altLang="en-US" dirty="0"/>
              <a:t>세 번째 수준</a:t>
            </a:r>
          </a:p>
          <a:p>
            <a:pPr lvl="3"/>
            <a:r>
              <a:rPr lang="ko-KR" altLang="en-US" dirty="0"/>
              <a:t>네 번째 수준</a:t>
            </a:r>
          </a:p>
          <a:p>
            <a:pPr lvl="4"/>
            <a:r>
              <a:rPr lang="ko-KR" altLang="en-US" dirty="0"/>
              <a:t>다섯 번째 수준</a:t>
            </a:r>
            <a:endParaRPr lang="en-US" altLang="ko-KR"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61D9C6-48B8-462F-AF9B-37DF9DA0B265}" type="datetimeFigureOut">
              <a:rPr lang="ko-KR" altLang="en-US" smtClean="0"/>
              <a:t>2025-03-05</a:t>
            </a:fld>
            <a:endParaRPr lang="ko-KR" alt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48087D-0316-4216-9A3F-400340B02F6E}" type="slidenum">
              <a:rPr lang="ko-KR" altLang="en-US" smtClean="0"/>
              <a:t>‹#›</a:t>
            </a:fld>
            <a:endParaRPr lang="ko-KR" altLang="en-US"/>
          </a:p>
        </p:txBody>
      </p:sp>
    </p:spTree>
    <p:extLst>
      <p:ext uri="{BB962C8B-B14F-4D97-AF65-F5344CB8AC3E}">
        <p14:creationId xmlns:p14="http://schemas.microsoft.com/office/powerpoint/2010/main" val="39506771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1"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1" hangingPunct="1">
        <a:lnSpc>
          <a:spcPct val="100000"/>
        </a:lnSpc>
        <a:spcBef>
          <a:spcPts val="1000"/>
        </a:spcBef>
        <a:buFont typeface="Wingdings" panose="05000000000000000000" pitchFamily="2" charset="2"/>
        <a:buChar char="§"/>
        <a:defRPr sz="2400" kern="1200">
          <a:solidFill>
            <a:schemeClr val="tx1"/>
          </a:solidFill>
          <a:latin typeface="+mn-lt"/>
          <a:ea typeface="+mn-ea"/>
          <a:cs typeface="+mn-cs"/>
        </a:defRPr>
      </a:lvl1pPr>
      <a:lvl2pPr marL="685800" indent="-228600" algn="l" defTabSz="914400" rtl="0" eaLnBrk="1" latinLnBrk="1" hangingPunct="1">
        <a:lnSpc>
          <a:spcPct val="100000"/>
        </a:lnSpc>
        <a:spcBef>
          <a:spcPts val="500"/>
        </a:spcBef>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1"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100000"/>
        </a:lnSpc>
        <a:spcBef>
          <a:spcPts val="5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sv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092D0D5-6C94-DF98-DF7E-6FDAE9985F34}"/>
              </a:ext>
            </a:extLst>
          </p:cNvPr>
          <p:cNvSpPr>
            <a:spLocks noGrp="1"/>
          </p:cNvSpPr>
          <p:nvPr>
            <p:ph type="ctrTitle"/>
          </p:nvPr>
        </p:nvSpPr>
        <p:spPr>
          <a:xfrm>
            <a:off x="685800" y="1654512"/>
            <a:ext cx="7772400" cy="2416326"/>
          </a:xfrm>
        </p:spPr>
        <p:txBody>
          <a:bodyPr anchor="ctr">
            <a:normAutofit/>
          </a:bodyPr>
          <a:lstStyle/>
          <a:p>
            <a:pPr>
              <a:lnSpc>
                <a:spcPct val="100000"/>
              </a:lnSpc>
            </a:pPr>
            <a:r>
              <a:rPr lang="en-US" altLang="ko-KR" sz="3600" b="1" dirty="0"/>
              <a:t>Unconventional ferroelectricity and</a:t>
            </a:r>
            <a:br>
              <a:rPr lang="en-US" altLang="ko-KR" sz="3600" b="1" dirty="0"/>
            </a:br>
            <a:r>
              <a:rPr lang="en-US" altLang="ko-KR" sz="3600" b="1" dirty="0"/>
              <a:t>its polarization switching dynamics in moiré system</a:t>
            </a:r>
            <a:endParaRPr lang="ko-KR" altLang="en-US" sz="3600" b="1" dirty="0"/>
          </a:p>
        </p:txBody>
      </p:sp>
      <p:sp>
        <p:nvSpPr>
          <p:cNvPr id="3" name="부제목 2">
            <a:extLst>
              <a:ext uri="{FF2B5EF4-FFF2-40B4-BE49-F238E27FC236}">
                <a16:creationId xmlns:a16="http://schemas.microsoft.com/office/drawing/2014/main" id="{978611B4-B2BE-C4F4-54D2-91B2B27104C6}"/>
              </a:ext>
            </a:extLst>
          </p:cNvPr>
          <p:cNvSpPr>
            <a:spLocks noGrp="1"/>
          </p:cNvSpPr>
          <p:nvPr>
            <p:ph type="subTitle" idx="1"/>
          </p:nvPr>
        </p:nvSpPr>
        <p:spPr>
          <a:xfrm>
            <a:off x="1143000" y="4163149"/>
            <a:ext cx="6858000" cy="785004"/>
          </a:xfrm>
        </p:spPr>
        <p:txBody>
          <a:bodyPr anchor="ctr"/>
          <a:lstStyle/>
          <a:p>
            <a:r>
              <a:rPr lang="en-US" altLang="ko-KR" dirty="0"/>
              <a:t>Presenter: </a:t>
            </a:r>
            <a:r>
              <a:rPr lang="en-US" altLang="ko-KR" dirty="0" err="1"/>
              <a:t>Kyoungpyo</a:t>
            </a:r>
            <a:r>
              <a:rPr lang="en-US" altLang="ko-KR" dirty="0"/>
              <a:t> (KP) Lee</a:t>
            </a:r>
            <a:endParaRPr lang="ko-KR" altLang="en-US" dirty="0"/>
          </a:p>
        </p:txBody>
      </p:sp>
      <p:sp>
        <p:nvSpPr>
          <p:cNvPr id="4" name="부제목 2">
            <a:extLst>
              <a:ext uri="{FF2B5EF4-FFF2-40B4-BE49-F238E27FC236}">
                <a16:creationId xmlns:a16="http://schemas.microsoft.com/office/drawing/2014/main" id="{0AC3D82B-5083-96E3-595E-CF8277D7486D}"/>
              </a:ext>
            </a:extLst>
          </p:cNvPr>
          <p:cNvSpPr txBox="1">
            <a:spLocks/>
          </p:cNvSpPr>
          <p:nvPr/>
        </p:nvSpPr>
        <p:spPr>
          <a:xfrm>
            <a:off x="-849924" y="179754"/>
            <a:ext cx="6858000" cy="785004"/>
          </a:xfrm>
          <a:prstGeom prst="rect">
            <a:avLst/>
          </a:prstGeom>
        </p:spPr>
        <p:txBody>
          <a:bodyPr vert="horz" lIns="91440" tIns="45720" rIns="91440" bIns="45720" rtlCol="0" anchor="ctr">
            <a:normAutofit/>
          </a:bodyPr>
          <a:lstStyle>
            <a:lvl1pPr marL="0" indent="0" algn="ctr" defTabSz="914400" rtl="0" eaLnBrk="1" latinLnBrk="1" hangingPunct="1">
              <a:lnSpc>
                <a:spcPct val="100000"/>
              </a:lnSpc>
              <a:spcBef>
                <a:spcPts val="1000"/>
              </a:spcBef>
              <a:buFont typeface="Wingdings" panose="05000000000000000000" pitchFamily="2" charset="2"/>
              <a:buNone/>
              <a:defRPr sz="2400" kern="1200">
                <a:solidFill>
                  <a:schemeClr val="tx1"/>
                </a:solidFill>
                <a:latin typeface="+mn-lt"/>
                <a:ea typeface="+mn-ea"/>
                <a:cs typeface="+mn-cs"/>
              </a:defRPr>
            </a:lvl1pPr>
            <a:lvl2pPr marL="457200" indent="0" algn="ctr" defTabSz="914400" rtl="0" eaLnBrk="1" latinLnBrk="1" hangingPunct="1">
              <a:lnSpc>
                <a:spcPct val="100000"/>
              </a:lnSpc>
              <a:spcBef>
                <a:spcPts val="5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1"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100000"/>
              </a:lnSpc>
              <a:spcBef>
                <a:spcPts val="500"/>
              </a:spcBef>
              <a:buFont typeface="Calibri" panose="020F050202020403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ko-KR" sz="2000" b="1" dirty="0">
                <a:latin typeface="Arial" panose="020B0604020202020204" pitchFamily="34" charset="0"/>
                <a:cs typeface="Arial" panose="020B0604020202020204" pitchFamily="34" charset="0"/>
              </a:rPr>
              <a:t>Physics Concerto, March 5th, 2025</a:t>
            </a:r>
            <a:endParaRPr lang="ko-KR"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6774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849FC-4AD2-47F9-4BD3-A65926A072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A2FB22-009A-7F09-E601-917155734E09}"/>
              </a:ext>
            </a:extLst>
          </p:cNvPr>
          <p:cNvSpPr>
            <a:spLocks noGrp="1"/>
          </p:cNvSpPr>
          <p:nvPr>
            <p:ph type="title"/>
          </p:nvPr>
        </p:nvSpPr>
        <p:spPr/>
        <p:txBody>
          <a:bodyPr/>
          <a:lstStyle/>
          <a:p>
            <a:r>
              <a:rPr lang="en-US" dirty="0"/>
              <a:t>Domain wall characteristics</a:t>
            </a:r>
          </a:p>
        </p:txBody>
      </p:sp>
      <p:sp>
        <p:nvSpPr>
          <p:cNvPr id="3" name="Content Placeholder 2">
            <a:extLst>
              <a:ext uri="{FF2B5EF4-FFF2-40B4-BE49-F238E27FC236}">
                <a16:creationId xmlns:a16="http://schemas.microsoft.com/office/drawing/2014/main" id="{EEF94936-556C-AF6F-5D61-CECE0919AC22}"/>
              </a:ext>
            </a:extLst>
          </p:cNvPr>
          <p:cNvSpPr>
            <a:spLocks noGrp="1"/>
          </p:cNvSpPr>
          <p:nvPr>
            <p:ph idx="1"/>
          </p:nvPr>
        </p:nvSpPr>
        <p:spPr/>
        <p:txBody>
          <a:bodyPr numCol="1"/>
          <a:lstStyle/>
          <a:p>
            <a:r>
              <a:rPr lang="en-US" dirty="0"/>
              <a:t>Types of domain wall: </a:t>
            </a:r>
            <a:r>
              <a:rPr lang="en-US" dirty="0" err="1"/>
              <a:t>Ising</a:t>
            </a:r>
            <a:r>
              <a:rPr lang="en-US" dirty="0"/>
              <a:t>, Bloch, Néel</a:t>
            </a:r>
          </a:p>
          <a:p>
            <a:endParaRPr lang="en-US" dirty="0"/>
          </a:p>
          <a:p>
            <a:endParaRPr lang="en-US" dirty="0"/>
          </a:p>
          <a:p>
            <a:endParaRPr lang="en-US" dirty="0"/>
          </a:p>
          <a:p>
            <a:endParaRPr lang="en-US" dirty="0"/>
          </a:p>
          <a:p>
            <a:endParaRPr lang="en-US" dirty="0"/>
          </a:p>
          <a:p>
            <a:r>
              <a:rPr lang="en-US" dirty="0"/>
              <a:t>Charge trap in the domain wall affects FE characteristics.</a:t>
            </a:r>
          </a:p>
        </p:txBody>
      </p:sp>
      <p:sp>
        <p:nvSpPr>
          <p:cNvPr id="4" name="TextBox 3">
            <a:extLst>
              <a:ext uri="{FF2B5EF4-FFF2-40B4-BE49-F238E27FC236}">
                <a16:creationId xmlns:a16="http://schemas.microsoft.com/office/drawing/2014/main" id="{691A74F2-83CD-C2FD-8F3A-DDA30C5CC51F}"/>
              </a:ext>
            </a:extLst>
          </p:cNvPr>
          <p:cNvSpPr txBox="1"/>
          <p:nvPr/>
        </p:nvSpPr>
        <p:spPr>
          <a:xfrm>
            <a:off x="2148620" y="6046512"/>
            <a:ext cx="4846759" cy="307777"/>
          </a:xfrm>
          <a:prstGeom prst="rect">
            <a:avLst/>
          </a:prstGeom>
          <a:noFill/>
        </p:spPr>
        <p:txBody>
          <a:bodyPr wrap="square">
            <a:spAutoFit/>
          </a:bodyPr>
          <a:lstStyle/>
          <a:p>
            <a:r>
              <a:rPr lang="en-GB" sz="1400" b="0" i="0" dirty="0">
                <a:solidFill>
                  <a:srgbClr val="222222"/>
                </a:solidFill>
                <a:effectLst/>
                <a:latin typeface="Arial" panose="020B0604020202020204" pitchFamily="34" charset="0"/>
              </a:rPr>
              <a:t>D. M. Evans et al. </a:t>
            </a:r>
            <a:r>
              <a:rPr lang="en-GB" sz="1400" b="0" i="1" dirty="0">
                <a:solidFill>
                  <a:srgbClr val="222222"/>
                </a:solidFill>
                <a:effectLst/>
                <a:latin typeface="Arial" panose="020B0604020202020204" pitchFamily="34" charset="0"/>
              </a:rPr>
              <a:t>Physical Sciences Reviews</a:t>
            </a:r>
            <a:r>
              <a:rPr lang="en-GB" sz="1400" b="0" i="0" dirty="0">
                <a:solidFill>
                  <a:srgbClr val="222222"/>
                </a:solidFill>
                <a:effectLst/>
                <a:latin typeface="Arial" panose="020B0604020202020204" pitchFamily="34" charset="0"/>
              </a:rPr>
              <a:t> 5.9 (2020).</a:t>
            </a:r>
            <a:endParaRPr lang="en-US" sz="1400" dirty="0"/>
          </a:p>
        </p:txBody>
      </p:sp>
      <p:pic>
        <p:nvPicPr>
          <p:cNvPr id="8" name="Picture 7">
            <a:extLst>
              <a:ext uri="{FF2B5EF4-FFF2-40B4-BE49-F238E27FC236}">
                <a16:creationId xmlns:a16="http://schemas.microsoft.com/office/drawing/2014/main" id="{FAC3C707-2F6D-761E-1CA7-540B657783AC}"/>
              </a:ext>
            </a:extLst>
          </p:cNvPr>
          <p:cNvPicPr>
            <a:picLocks noChangeAspect="1"/>
          </p:cNvPicPr>
          <p:nvPr/>
        </p:nvPicPr>
        <p:blipFill>
          <a:blip r:embed="rId2"/>
          <a:srcRect t="49959"/>
          <a:stretch/>
        </p:blipFill>
        <p:spPr>
          <a:xfrm>
            <a:off x="258867" y="4358640"/>
            <a:ext cx="8667991" cy="1586896"/>
          </a:xfrm>
          <a:prstGeom prst="rect">
            <a:avLst/>
          </a:prstGeom>
        </p:spPr>
      </p:pic>
      <p:pic>
        <p:nvPicPr>
          <p:cNvPr id="22" name="Picture 21">
            <a:extLst>
              <a:ext uri="{FF2B5EF4-FFF2-40B4-BE49-F238E27FC236}">
                <a16:creationId xmlns:a16="http://schemas.microsoft.com/office/drawing/2014/main" id="{3EA320C5-3F25-7CB2-B568-BB306E376E42}"/>
              </a:ext>
            </a:extLst>
          </p:cNvPr>
          <p:cNvPicPr>
            <a:picLocks noChangeAspect="1"/>
          </p:cNvPicPr>
          <p:nvPr/>
        </p:nvPicPr>
        <p:blipFill>
          <a:blip r:embed="rId2"/>
          <a:srcRect b="49560"/>
          <a:stretch/>
        </p:blipFill>
        <p:spPr>
          <a:xfrm>
            <a:off x="238003" y="1704694"/>
            <a:ext cx="8667991" cy="1599559"/>
          </a:xfrm>
          <a:prstGeom prst="rect">
            <a:avLst/>
          </a:prstGeom>
        </p:spPr>
      </p:pic>
    </p:spTree>
    <p:extLst>
      <p:ext uri="{BB962C8B-B14F-4D97-AF65-F5344CB8AC3E}">
        <p14:creationId xmlns:p14="http://schemas.microsoft.com/office/powerpoint/2010/main" val="689888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D4786-CDD3-7593-B1F9-EFD51940FE1B}"/>
              </a:ext>
            </a:extLst>
          </p:cNvPr>
          <p:cNvSpPr>
            <a:spLocks noGrp="1"/>
          </p:cNvSpPr>
          <p:nvPr>
            <p:ph type="title"/>
          </p:nvPr>
        </p:nvSpPr>
        <p:spPr/>
        <p:txBody>
          <a:bodyPr/>
          <a:lstStyle/>
          <a:p>
            <a:r>
              <a:rPr lang="en-US" dirty="0"/>
              <a:t>Polarization switching</a:t>
            </a:r>
          </a:p>
        </p:txBody>
      </p:sp>
      <p:pic>
        <p:nvPicPr>
          <p:cNvPr id="8" name="Picture 2" descr="Fig. 1">
            <a:extLst>
              <a:ext uri="{FF2B5EF4-FFF2-40B4-BE49-F238E27FC236}">
                <a16:creationId xmlns:a16="http://schemas.microsoft.com/office/drawing/2014/main" id="{FCC8BA4D-1923-4613-E055-7AD4955E0A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034"/>
          <a:stretch/>
        </p:blipFill>
        <p:spPr bwMode="auto">
          <a:xfrm>
            <a:off x="976919" y="2405802"/>
            <a:ext cx="2620522" cy="27990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030577C8-A942-380C-9079-444ABBF94AF6}"/>
                  </a:ext>
                </a:extLst>
              </p:cNvPr>
              <p:cNvSpPr txBox="1"/>
              <p:nvPr/>
            </p:nvSpPr>
            <p:spPr>
              <a:xfrm>
                <a:off x="327605" y="5284071"/>
                <a:ext cx="3919150" cy="307777"/>
              </a:xfrm>
              <a:prstGeom prst="rect">
                <a:avLst/>
              </a:prstGeom>
              <a:noFill/>
            </p:spPr>
            <p:txBody>
              <a:bodyPr wrap="none" rtlCol="0">
                <a:spAutoFit/>
              </a:bodyPr>
              <a:lstStyle/>
              <a:p>
                <a:pPr algn="ctr"/>
                <a14:m>
                  <m:oMath xmlns:m="http://schemas.openxmlformats.org/officeDocument/2006/math">
                    <m:r>
                      <a:rPr lang="en-US" altLang="ko-KR" sz="1400" b="0" i="1" smtClean="0">
                        <a:latin typeface="Cambria Math" panose="02040503050406030204" pitchFamily="18" charset="0"/>
                        <a:ea typeface="+mn-ea"/>
                      </a:rPr>
                      <m:t>𝐵𝑎𝑇𝑖</m:t>
                    </m:r>
                    <m:sSub>
                      <m:sSubPr>
                        <m:ctrlPr>
                          <a:rPr lang="en-US" altLang="ko-KR" sz="1400" b="0" i="1" smtClean="0">
                            <a:latin typeface="Cambria Math" panose="02040503050406030204" pitchFamily="18" charset="0"/>
                            <a:ea typeface="+mn-ea"/>
                          </a:rPr>
                        </m:ctrlPr>
                      </m:sSubPr>
                      <m:e>
                        <m:r>
                          <a:rPr lang="en-US" altLang="ko-KR" sz="1400" b="0" i="1" smtClean="0">
                            <a:latin typeface="Cambria Math" panose="02040503050406030204" pitchFamily="18" charset="0"/>
                            <a:ea typeface="+mn-ea"/>
                          </a:rPr>
                          <m:t>𝑂</m:t>
                        </m:r>
                      </m:e>
                      <m:sub>
                        <m:r>
                          <a:rPr lang="en-US" altLang="ko-KR" sz="1400" b="0" i="1" smtClean="0">
                            <a:latin typeface="Cambria Math" panose="02040503050406030204" pitchFamily="18" charset="0"/>
                            <a:ea typeface="+mn-ea"/>
                          </a:rPr>
                          <m:t>3</m:t>
                        </m:r>
                      </m:sub>
                    </m:sSub>
                  </m:oMath>
                </a14:m>
                <a:r>
                  <a:rPr lang="en-US" altLang="ko-KR" sz="1400" dirty="0">
                    <a:latin typeface="Arial" panose="020B0604020202020204" pitchFamily="34" charset="0"/>
                    <a:ea typeface="+mn-ea"/>
                    <a:cs typeface="Arial" panose="020B0604020202020204" pitchFamily="34" charset="0"/>
                  </a:rPr>
                  <a:t>, da Silva et.al, Tech. App. Nano. (2022)</a:t>
                </a:r>
                <a:endParaRPr lang="ko-KR" altLang="en-US" sz="1400" dirty="0">
                  <a:latin typeface="Arial" panose="020B0604020202020204" pitchFamily="34" charset="0"/>
                  <a:ea typeface="+mn-ea"/>
                  <a:cs typeface="Arial" panose="020B0604020202020204" pitchFamily="34" charset="0"/>
                </a:endParaRPr>
              </a:p>
            </p:txBody>
          </p:sp>
        </mc:Choice>
        <mc:Fallback>
          <p:sp>
            <p:nvSpPr>
              <p:cNvPr id="9" name="TextBox 8">
                <a:extLst>
                  <a:ext uri="{FF2B5EF4-FFF2-40B4-BE49-F238E27FC236}">
                    <a16:creationId xmlns:a16="http://schemas.microsoft.com/office/drawing/2014/main" id="{030577C8-A942-380C-9079-444ABBF94AF6}"/>
                  </a:ext>
                </a:extLst>
              </p:cNvPr>
              <p:cNvSpPr txBox="1">
                <a:spLocks noRot="1" noChangeAspect="1" noMove="1" noResize="1" noEditPoints="1" noAdjustHandles="1" noChangeArrowheads="1" noChangeShapeType="1" noTextEdit="1"/>
              </p:cNvSpPr>
              <p:nvPr/>
            </p:nvSpPr>
            <p:spPr>
              <a:xfrm>
                <a:off x="327605" y="5284071"/>
                <a:ext cx="3919150" cy="307777"/>
              </a:xfrm>
              <a:prstGeom prst="rect">
                <a:avLst/>
              </a:prstGeom>
              <a:blipFill>
                <a:blip r:embed="rId3"/>
                <a:stretch>
                  <a:fillRect t="-4000" b="-20000"/>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D7ECAEE6-CF78-E623-EF7F-EAC6F9F8E2D2}"/>
              </a:ext>
            </a:extLst>
          </p:cNvPr>
          <p:cNvSpPr txBox="1"/>
          <p:nvPr/>
        </p:nvSpPr>
        <p:spPr>
          <a:xfrm>
            <a:off x="4887827" y="1520366"/>
            <a:ext cx="3391709" cy="307777"/>
          </a:xfrm>
          <a:prstGeom prst="rect">
            <a:avLst/>
          </a:prstGeom>
          <a:noFill/>
        </p:spPr>
        <p:txBody>
          <a:bodyPr wrap="square">
            <a:spAutoFit/>
          </a:bodyPr>
          <a:lstStyle/>
          <a:p>
            <a:r>
              <a:rPr lang="en-GB" sz="1400" b="0" i="0" dirty="0">
                <a:solidFill>
                  <a:srgbClr val="222222"/>
                </a:solidFill>
                <a:effectLst/>
                <a:latin typeface="Arial" panose="020B0604020202020204" pitchFamily="34" charset="0"/>
              </a:rPr>
              <a:t>W. Lee et al. </a:t>
            </a:r>
            <a:r>
              <a:rPr lang="en-GB" sz="1400" b="0" i="1" dirty="0">
                <a:solidFill>
                  <a:srgbClr val="222222"/>
                </a:solidFill>
                <a:effectLst/>
                <a:latin typeface="Arial" panose="020B0604020202020204" pitchFamily="34" charset="0"/>
              </a:rPr>
              <a:t>APL Materials</a:t>
            </a:r>
            <a:r>
              <a:rPr lang="en-GB" sz="1400" b="0" i="0" dirty="0">
                <a:solidFill>
                  <a:srgbClr val="222222"/>
                </a:solidFill>
                <a:effectLst/>
                <a:latin typeface="Arial" panose="020B0604020202020204" pitchFamily="34" charset="0"/>
              </a:rPr>
              <a:t> 9.12 (2021).</a:t>
            </a:r>
            <a:endParaRPr lang="en-US" sz="1400" dirty="0"/>
          </a:p>
        </p:txBody>
      </p:sp>
      <p:grpSp>
        <p:nvGrpSpPr>
          <p:cNvPr id="11" name="Group 10">
            <a:extLst>
              <a:ext uri="{FF2B5EF4-FFF2-40B4-BE49-F238E27FC236}">
                <a16:creationId xmlns:a16="http://schemas.microsoft.com/office/drawing/2014/main" id="{9650C555-62D7-2BD0-8498-26C572F608BB}"/>
              </a:ext>
            </a:extLst>
          </p:cNvPr>
          <p:cNvGrpSpPr/>
          <p:nvPr/>
        </p:nvGrpSpPr>
        <p:grpSpPr>
          <a:xfrm>
            <a:off x="4411817" y="1828143"/>
            <a:ext cx="4393224" cy="3313380"/>
            <a:chOff x="946998" y="2306246"/>
            <a:chExt cx="4639777" cy="3499331"/>
          </a:xfrm>
        </p:grpSpPr>
        <p:pic>
          <p:nvPicPr>
            <p:cNvPr id="12" name="Picture 11">
              <a:extLst>
                <a:ext uri="{FF2B5EF4-FFF2-40B4-BE49-F238E27FC236}">
                  <a16:creationId xmlns:a16="http://schemas.microsoft.com/office/drawing/2014/main" id="{C6281465-5243-44BB-A64A-5A0373AA1503}"/>
                </a:ext>
              </a:extLst>
            </p:cNvPr>
            <p:cNvPicPr>
              <a:picLocks noChangeAspect="1"/>
            </p:cNvPicPr>
            <p:nvPr/>
          </p:nvPicPr>
          <p:blipFill>
            <a:blip r:embed="rId4"/>
            <a:srcRect l="7720" b="51382"/>
            <a:stretch/>
          </p:blipFill>
          <p:spPr>
            <a:xfrm>
              <a:off x="946998" y="2306246"/>
              <a:ext cx="4639777" cy="1785214"/>
            </a:xfrm>
            <a:prstGeom prst="rect">
              <a:avLst/>
            </a:prstGeom>
          </p:spPr>
        </p:pic>
        <p:pic>
          <p:nvPicPr>
            <p:cNvPr id="13" name="Picture 12">
              <a:extLst>
                <a:ext uri="{FF2B5EF4-FFF2-40B4-BE49-F238E27FC236}">
                  <a16:creationId xmlns:a16="http://schemas.microsoft.com/office/drawing/2014/main" id="{CD91EF08-7BE7-71C9-18FE-2349EA037FB0}"/>
                </a:ext>
              </a:extLst>
            </p:cNvPr>
            <p:cNvPicPr>
              <a:picLocks noChangeAspect="1"/>
            </p:cNvPicPr>
            <p:nvPr/>
          </p:nvPicPr>
          <p:blipFill>
            <a:blip r:embed="rId5"/>
            <a:stretch>
              <a:fillRect/>
            </a:stretch>
          </p:blipFill>
          <p:spPr>
            <a:xfrm>
              <a:off x="946998" y="4289173"/>
              <a:ext cx="4587505" cy="1516404"/>
            </a:xfrm>
            <a:prstGeom prst="rect">
              <a:avLst/>
            </a:prstGeom>
          </p:spPr>
        </p:pic>
      </p:grpSp>
      <p:sp>
        <p:nvSpPr>
          <p:cNvPr id="14" name="TextBox 13">
            <a:extLst>
              <a:ext uri="{FF2B5EF4-FFF2-40B4-BE49-F238E27FC236}">
                <a16:creationId xmlns:a16="http://schemas.microsoft.com/office/drawing/2014/main" id="{D92A113A-703B-F591-9935-B1377489DF15}"/>
              </a:ext>
            </a:extLst>
          </p:cNvPr>
          <p:cNvSpPr txBox="1"/>
          <p:nvPr/>
        </p:nvSpPr>
        <p:spPr>
          <a:xfrm>
            <a:off x="4246755" y="5272999"/>
            <a:ext cx="4673852" cy="307777"/>
          </a:xfrm>
          <a:prstGeom prst="rect">
            <a:avLst/>
          </a:prstGeom>
          <a:noFill/>
        </p:spPr>
        <p:txBody>
          <a:bodyPr wrap="square">
            <a:spAutoFit/>
          </a:bodyPr>
          <a:lstStyle/>
          <a:p>
            <a:pPr algn="ctr"/>
            <a:r>
              <a:rPr lang="en-US" sz="1400" b="0" i="0" dirty="0">
                <a:solidFill>
                  <a:srgbClr val="222222"/>
                </a:solidFill>
                <a:effectLst/>
                <a:latin typeface="Arial" panose="020B0604020202020204" pitchFamily="34" charset="0"/>
              </a:rPr>
              <a:t>S. </a:t>
            </a:r>
            <a:r>
              <a:rPr lang="en-US" sz="1400" b="0" i="0" dirty="0" err="1">
                <a:solidFill>
                  <a:srgbClr val="222222"/>
                </a:solidFill>
                <a:effectLst/>
                <a:latin typeface="Arial" panose="020B0604020202020204" pitchFamily="34" charset="0"/>
              </a:rPr>
              <a:t>Kunda</a:t>
            </a:r>
            <a:r>
              <a:rPr lang="en-US" sz="1400" b="0" i="0" dirty="0">
                <a:solidFill>
                  <a:srgbClr val="222222"/>
                </a:solidFill>
                <a:effectLst/>
                <a:latin typeface="Arial" panose="020B0604020202020204" pitchFamily="34" charset="0"/>
              </a:rPr>
              <a:t> et al. </a:t>
            </a:r>
            <a:r>
              <a:rPr lang="en-US" sz="1400" b="0" i="1" dirty="0">
                <a:solidFill>
                  <a:srgbClr val="222222"/>
                </a:solidFill>
                <a:effectLst/>
                <a:latin typeface="Arial" panose="020B0604020202020204" pitchFamily="34" charset="0"/>
              </a:rPr>
              <a:t>Scientific reports</a:t>
            </a:r>
            <a:r>
              <a:rPr lang="en-US" sz="1400" b="0" i="0" dirty="0">
                <a:solidFill>
                  <a:srgbClr val="222222"/>
                </a:solidFill>
                <a:effectLst/>
                <a:latin typeface="Arial" panose="020B0604020202020204" pitchFamily="34" charset="0"/>
              </a:rPr>
              <a:t> 5.1 (2015): 12415.</a:t>
            </a:r>
            <a:endParaRPr lang="ko-KR" altLang="en-US" sz="1800" dirty="0"/>
          </a:p>
        </p:txBody>
      </p:sp>
      <p:sp>
        <p:nvSpPr>
          <p:cNvPr id="17" name="TextBox 16">
            <a:extLst>
              <a:ext uri="{FF2B5EF4-FFF2-40B4-BE49-F238E27FC236}">
                <a16:creationId xmlns:a16="http://schemas.microsoft.com/office/drawing/2014/main" id="{ABE5A4EA-033F-295B-98EB-002F381D55A8}"/>
              </a:ext>
            </a:extLst>
          </p:cNvPr>
          <p:cNvSpPr txBox="1"/>
          <p:nvPr/>
        </p:nvSpPr>
        <p:spPr>
          <a:xfrm>
            <a:off x="800100" y="1746635"/>
            <a:ext cx="2451569" cy="369332"/>
          </a:xfrm>
          <a:prstGeom prst="rect">
            <a:avLst/>
          </a:prstGeom>
          <a:noFill/>
        </p:spPr>
        <p:txBody>
          <a:bodyPr wrap="none" rtlCol="0">
            <a:spAutoFit/>
          </a:bodyPr>
          <a:lstStyle/>
          <a:p>
            <a:r>
              <a:rPr lang="en-US" dirty="0"/>
              <a:t>Displacive Ferroelectrics</a:t>
            </a:r>
          </a:p>
        </p:txBody>
      </p:sp>
    </p:spTree>
    <p:extLst>
      <p:ext uri="{BB962C8B-B14F-4D97-AF65-F5344CB8AC3E}">
        <p14:creationId xmlns:p14="http://schemas.microsoft.com/office/powerpoint/2010/main" val="240656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C5800-FEFB-F147-257A-1357DC4425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444A26-0338-B83F-B2C5-13E3563DBAE4}"/>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76A17012-E9E4-34F5-8B06-6F596FAD6130}"/>
              </a:ext>
            </a:extLst>
          </p:cNvPr>
          <p:cNvSpPr>
            <a:spLocks noGrp="1"/>
          </p:cNvSpPr>
          <p:nvPr>
            <p:ph idx="1"/>
          </p:nvPr>
        </p:nvSpPr>
        <p:spPr/>
        <p:txBody>
          <a:bodyPr>
            <a:normAutofit/>
          </a:bodyPr>
          <a:lstStyle/>
          <a:p>
            <a:r>
              <a:rPr lang="en-US" sz="2400" dirty="0"/>
              <a:t>What is Ferroelectricity?</a:t>
            </a:r>
          </a:p>
          <a:p>
            <a:r>
              <a:rPr lang="en-US" altLang="ko-KR" sz="2400" b="1" dirty="0">
                <a:solidFill>
                  <a:schemeClr val="tx1"/>
                </a:solidFill>
              </a:rPr>
              <a:t>Moiré ferroelectricity and domain network</a:t>
            </a:r>
            <a:endParaRPr lang="en-US" sz="2400" b="1" dirty="0"/>
          </a:p>
          <a:p>
            <a:pPr lvl="1"/>
            <a:r>
              <a:rPr lang="en-US" sz="2000" dirty="0"/>
              <a:t>Towards a new type of ferroelectricity</a:t>
            </a:r>
          </a:p>
          <a:p>
            <a:pPr lvl="1"/>
            <a:r>
              <a:rPr lang="en-US" sz="2000" dirty="0"/>
              <a:t>Origin of </a:t>
            </a:r>
            <a:r>
              <a:rPr lang="en-US" altLang="ko-KR" sz="2000" dirty="0">
                <a:solidFill>
                  <a:schemeClr val="tx1"/>
                </a:solidFill>
              </a:rPr>
              <a:t>Moiré ferroelectricity</a:t>
            </a:r>
          </a:p>
          <a:p>
            <a:pPr lvl="1"/>
            <a:r>
              <a:rPr lang="en-US" altLang="ko-KR" sz="2000" dirty="0">
                <a:solidFill>
                  <a:schemeClr val="tx1"/>
                </a:solidFill>
              </a:rPr>
              <a:t>Novel polarization switching dynamics</a:t>
            </a:r>
            <a:endParaRPr lang="en-US" sz="2000" dirty="0"/>
          </a:p>
          <a:p>
            <a:r>
              <a:rPr lang="en-US" altLang="ko-KR" sz="2400" dirty="0">
                <a:solidFill>
                  <a:schemeClr val="tx1"/>
                </a:solidFill>
              </a:rPr>
              <a:t>Moiré ferroelectrics as functional platform</a:t>
            </a:r>
          </a:p>
        </p:txBody>
      </p:sp>
    </p:spTree>
    <p:extLst>
      <p:ext uri="{BB962C8B-B14F-4D97-AF65-F5344CB8AC3E}">
        <p14:creationId xmlns:p14="http://schemas.microsoft.com/office/powerpoint/2010/main" val="2186867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71254-5390-E730-134D-E8909E5F03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A8EBBE-400A-1CF3-CD4B-7FB74364A5BB}"/>
              </a:ext>
            </a:extLst>
          </p:cNvPr>
          <p:cNvSpPr>
            <a:spLocks noGrp="1"/>
          </p:cNvSpPr>
          <p:nvPr>
            <p:ph type="title"/>
          </p:nvPr>
        </p:nvSpPr>
        <p:spPr/>
        <p:txBody>
          <a:bodyPr/>
          <a:lstStyle/>
          <a:p>
            <a:r>
              <a:rPr lang="en-US" dirty="0"/>
              <a:t>Towards a new type of ferroelectricity</a:t>
            </a:r>
          </a:p>
        </p:txBody>
      </p:sp>
      <p:sp>
        <p:nvSpPr>
          <p:cNvPr id="8" name="TextBox 7">
            <a:extLst>
              <a:ext uri="{FF2B5EF4-FFF2-40B4-BE49-F238E27FC236}">
                <a16:creationId xmlns:a16="http://schemas.microsoft.com/office/drawing/2014/main" id="{A0AA6D5B-5711-65D2-6EBF-A5FF2D6C9C85}"/>
              </a:ext>
            </a:extLst>
          </p:cNvPr>
          <p:cNvSpPr txBox="1"/>
          <p:nvPr/>
        </p:nvSpPr>
        <p:spPr>
          <a:xfrm>
            <a:off x="600801" y="4789492"/>
            <a:ext cx="4012958" cy="523220"/>
          </a:xfrm>
          <a:prstGeom prst="rect">
            <a:avLst/>
          </a:prstGeom>
          <a:noFill/>
        </p:spPr>
        <p:txBody>
          <a:bodyPr wrap="none" rtlCol="0">
            <a:spAutoFit/>
          </a:bodyPr>
          <a:lstStyle/>
          <a:p>
            <a:pPr algn="ctr"/>
            <a:r>
              <a:rPr lang="en-GB" sz="1400" b="0" i="0" dirty="0">
                <a:solidFill>
                  <a:srgbClr val="222222"/>
                </a:solidFill>
                <a:effectLst/>
                <a:latin typeface="Arial" panose="020B0604020202020204" pitchFamily="34" charset="0"/>
                <a:cs typeface="Arial" panose="020B0604020202020204" pitchFamily="34" charset="0"/>
              </a:rPr>
              <a:t>C. N. Lau, K. F. M. W. </a:t>
            </a:r>
            <a:r>
              <a:rPr lang="en-GB" sz="1400" b="0" i="0" dirty="0" err="1">
                <a:solidFill>
                  <a:srgbClr val="222222"/>
                </a:solidFill>
                <a:effectLst/>
                <a:latin typeface="Arial" panose="020B0604020202020204" pitchFamily="34" charset="0"/>
                <a:cs typeface="Arial" panose="020B0604020202020204" pitchFamily="34" charset="0"/>
              </a:rPr>
              <a:t>Bockrath</a:t>
            </a:r>
            <a:r>
              <a:rPr lang="en-GB" sz="1400" dirty="0">
                <a:solidFill>
                  <a:srgbClr val="222222"/>
                </a:solidFill>
                <a:latin typeface="Arial" panose="020B0604020202020204" pitchFamily="34" charset="0"/>
                <a:cs typeface="Arial" panose="020B0604020202020204" pitchFamily="34" charset="0"/>
              </a:rPr>
              <a:t>,</a:t>
            </a:r>
            <a:br>
              <a:rPr lang="en-GB" sz="1400" dirty="0">
                <a:solidFill>
                  <a:srgbClr val="222222"/>
                </a:solidFill>
                <a:latin typeface="Arial" panose="020B0604020202020204" pitchFamily="34" charset="0"/>
                <a:cs typeface="Arial" panose="020B0604020202020204" pitchFamily="34" charset="0"/>
              </a:rPr>
            </a:br>
            <a:r>
              <a:rPr lang="en-GB" sz="1400" dirty="0">
                <a:solidFill>
                  <a:srgbClr val="222222"/>
                </a:solidFill>
                <a:latin typeface="Arial" panose="020B0604020202020204" pitchFamily="34" charset="0"/>
                <a:cs typeface="Arial" panose="020B0604020202020204" pitchFamily="34" charset="0"/>
              </a:rPr>
              <a:t>K. F. </a:t>
            </a:r>
            <a:r>
              <a:rPr lang="en-GB" sz="1400" b="0" i="0" dirty="0">
                <a:solidFill>
                  <a:srgbClr val="222222"/>
                </a:solidFill>
                <a:effectLst/>
                <a:latin typeface="Arial" panose="020B0604020202020204" pitchFamily="34" charset="0"/>
                <a:cs typeface="Arial" panose="020B0604020202020204" pitchFamily="34" charset="0"/>
              </a:rPr>
              <a:t>Mak*, F. Zhang*, </a:t>
            </a:r>
            <a:r>
              <a:rPr lang="en-GB" sz="1400" b="0" i="1" dirty="0">
                <a:solidFill>
                  <a:srgbClr val="222222"/>
                </a:solidFill>
                <a:effectLst/>
                <a:latin typeface="Arial" panose="020B0604020202020204" pitchFamily="34" charset="0"/>
                <a:cs typeface="Arial" panose="020B0604020202020204" pitchFamily="34" charset="0"/>
              </a:rPr>
              <a:t>Nature</a:t>
            </a:r>
            <a:r>
              <a:rPr lang="en-GB" sz="1400" b="0" i="0" dirty="0">
                <a:solidFill>
                  <a:srgbClr val="222222"/>
                </a:solidFill>
                <a:effectLst/>
                <a:latin typeface="Arial" panose="020B0604020202020204" pitchFamily="34" charset="0"/>
                <a:cs typeface="Arial" panose="020B0604020202020204" pitchFamily="34" charset="0"/>
              </a:rPr>
              <a:t> </a:t>
            </a:r>
            <a:r>
              <a:rPr lang="en-GB" sz="1400" b="1" i="0" dirty="0">
                <a:solidFill>
                  <a:srgbClr val="222222"/>
                </a:solidFill>
                <a:effectLst/>
                <a:latin typeface="Arial" panose="020B0604020202020204" pitchFamily="34" charset="0"/>
                <a:cs typeface="Arial" panose="020B0604020202020204" pitchFamily="34" charset="0"/>
              </a:rPr>
              <a:t>602</a:t>
            </a:r>
            <a:r>
              <a:rPr lang="en-GB" sz="1400" b="0" i="0" dirty="0">
                <a:solidFill>
                  <a:srgbClr val="222222"/>
                </a:solidFill>
                <a:effectLst/>
                <a:latin typeface="Arial" panose="020B0604020202020204" pitchFamily="34" charset="0"/>
                <a:cs typeface="Arial" panose="020B0604020202020204" pitchFamily="34" charset="0"/>
              </a:rPr>
              <a:t>, 41–50 (2022)</a:t>
            </a:r>
          </a:p>
        </p:txBody>
      </p:sp>
      <p:sp>
        <p:nvSpPr>
          <p:cNvPr id="9" name="TextBox 8">
            <a:extLst>
              <a:ext uri="{FF2B5EF4-FFF2-40B4-BE49-F238E27FC236}">
                <a16:creationId xmlns:a16="http://schemas.microsoft.com/office/drawing/2014/main" id="{E2A4C06D-DF18-A717-F4B9-958CC647A337}"/>
              </a:ext>
            </a:extLst>
          </p:cNvPr>
          <p:cNvSpPr txBox="1"/>
          <p:nvPr/>
        </p:nvSpPr>
        <p:spPr>
          <a:xfrm>
            <a:off x="788385" y="1600729"/>
            <a:ext cx="3637791" cy="369332"/>
          </a:xfrm>
          <a:prstGeom prst="rect">
            <a:avLst/>
          </a:prstGeom>
          <a:noFill/>
        </p:spPr>
        <p:txBody>
          <a:bodyPr wrap="none" rtlCol="0">
            <a:spAutoFit/>
          </a:bodyPr>
          <a:lstStyle/>
          <a:p>
            <a:pPr algn="ctr"/>
            <a:r>
              <a:rPr lang="en-US" sz="1800" dirty="0"/>
              <a:t>Dry transfer / tear-and-stack method</a:t>
            </a:r>
          </a:p>
        </p:txBody>
      </p:sp>
      <p:grpSp>
        <p:nvGrpSpPr>
          <p:cNvPr id="12" name="Group 11">
            <a:extLst>
              <a:ext uri="{FF2B5EF4-FFF2-40B4-BE49-F238E27FC236}">
                <a16:creationId xmlns:a16="http://schemas.microsoft.com/office/drawing/2014/main" id="{90538679-44C5-15B8-6783-F27059A49636}"/>
              </a:ext>
            </a:extLst>
          </p:cNvPr>
          <p:cNvGrpSpPr/>
          <p:nvPr/>
        </p:nvGrpSpPr>
        <p:grpSpPr>
          <a:xfrm>
            <a:off x="369026" y="2157710"/>
            <a:ext cx="4476511" cy="2444133"/>
            <a:chOff x="609600" y="2422724"/>
            <a:chExt cx="5703967" cy="2752880"/>
          </a:xfrm>
        </p:grpSpPr>
        <p:pic>
          <p:nvPicPr>
            <p:cNvPr id="13" name="Picture 12">
              <a:extLst>
                <a:ext uri="{FF2B5EF4-FFF2-40B4-BE49-F238E27FC236}">
                  <a16:creationId xmlns:a16="http://schemas.microsoft.com/office/drawing/2014/main" id="{FECC5ECE-DD7B-A8DC-A995-F44BA15EDA14}"/>
                </a:ext>
              </a:extLst>
            </p:cNvPr>
            <p:cNvPicPr>
              <a:picLocks noChangeAspect="1"/>
            </p:cNvPicPr>
            <p:nvPr/>
          </p:nvPicPr>
          <p:blipFill>
            <a:blip r:embed="rId2"/>
            <a:stretch>
              <a:fillRect/>
            </a:stretch>
          </p:blipFill>
          <p:spPr>
            <a:xfrm>
              <a:off x="609600" y="2422724"/>
              <a:ext cx="5703967" cy="2752880"/>
            </a:xfrm>
            <a:prstGeom prst="rect">
              <a:avLst/>
            </a:prstGeom>
          </p:spPr>
        </p:pic>
        <p:sp>
          <p:nvSpPr>
            <p:cNvPr id="14" name="Rectangle 13">
              <a:extLst>
                <a:ext uri="{FF2B5EF4-FFF2-40B4-BE49-F238E27FC236}">
                  <a16:creationId xmlns:a16="http://schemas.microsoft.com/office/drawing/2014/main" id="{DF19526A-5119-5143-E504-CC875563760A}"/>
                </a:ext>
              </a:extLst>
            </p:cNvPr>
            <p:cNvSpPr/>
            <p:nvPr/>
          </p:nvSpPr>
          <p:spPr>
            <a:xfrm>
              <a:off x="609600" y="2422724"/>
              <a:ext cx="353618" cy="3790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8C5257A9-DEEB-4A6F-477D-39A012BCA1E7}"/>
              </a:ext>
            </a:extLst>
          </p:cNvPr>
          <p:cNvSpPr txBox="1"/>
          <p:nvPr/>
        </p:nvSpPr>
        <p:spPr>
          <a:xfrm>
            <a:off x="2158262" y="5671013"/>
            <a:ext cx="4827475" cy="400110"/>
          </a:xfrm>
          <a:prstGeom prst="rect">
            <a:avLst/>
          </a:prstGeom>
          <a:noFill/>
        </p:spPr>
        <p:txBody>
          <a:bodyPr wrap="none" rtlCol="0">
            <a:spAutoFit/>
          </a:bodyPr>
          <a:lstStyle/>
          <a:p>
            <a:pPr algn="ctr"/>
            <a:r>
              <a:rPr lang="en-GB" sz="2000" b="1" dirty="0"/>
              <a:t>Can we artificially generate ferroelectricity?</a:t>
            </a:r>
            <a:endParaRPr lang="en-US" sz="2000" b="1" dirty="0"/>
          </a:p>
        </p:txBody>
      </p:sp>
      <p:sp>
        <p:nvSpPr>
          <p:cNvPr id="44" name="TextBox 43">
            <a:extLst>
              <a:ext uri="{FF2B5EF4-FFF2-40B4-BE49-F238E27FC236}">
                <a16:creationId xmlns:a16="http://schemas.microsoft.com/office/drawing/2014/main" id="{92EECD0E-93E4-AF30-5792-F4D1935F05AE}"/>
              </a:ext>
            </a:extLst>
          </p:cNvPr>
          <p:cNvSpPr txBox="1"/>
          <p:nvPr/>
        </p:nvSpPr>
        <p:spPr>
          <a:xfrm>
            <a:off x="178196" y="3234141"/>
            <a:ext cx="1246367" cy="338554"/>
          </a:xfrm>
          <a:prstGeom prst="rect">
            <a:avLst/>
          </a:prstGeom>
          <a:solidFill>
            <a:schemeClr val="bg1"/>
          </a:solidFill>
        </p:spPr>
        <p:txBody>
          <a:bodyPr wrap="none" rtlCol="0">
            <a:spAutoFit/>
          </a:bodyPr>
          <a:lstStyle/>
          <a:p>
            <a:r>
              <a:rPr lang="en-US" sz="1600" dirty="0"/>
              <a:t>Moir</a:t>
            </a:r>
            <a:r>
              <a:rPr lang="en-US" altLang="ko-KR" sz="1600" dirty="0">
                <a:solidFill>
                  <a:schemeClr val="tx1"/>
                </a:solidFill>
              </a:rPr>
              <a:t>é lattice</a:t>
            </a:r>
            <a:endParaRPr lang="en-US" sz="1600" dirty="0"/>
          </a:p>
        </p:txBody>
      </p:sp>
      <p:sp>
        <p:nvSpPr>
          <p:cNvPr id="46" name="TextBox 45">
            <a:extLst>
              <a:ext uri="{FF2B5EF4-FFF2-40B4-BE49-F238E27FC236}">
                <a16:creationId xmlns:a16="http://schemas.microsoft.com/office/drawing/2014/main" id="{4ED87A50-1F51-DF9C-07EC-2522FEA3310E}"/>
              </a:ext>
            </a:extLst>
          </p:cNvPr>
          <p:cNvSpPr txBox="1"/>
          <p:nvPr/>
        </p:nvSpPr>
        <p:spPr>
          <a:xfrm>
            <a:off x="5275171" y="1599509"/>
            <a:ext cx="3421128" cy="369332"/>
          </a:xfrm>
          <a:prstGeom prst="rect">
            <a:avLst/>
          </a:prstGeom>
          <a:noFill/>
        </p:spPr>
        <p:txBody>
          <a:bodyPr wrap="none" rtlCol="0">
            <a:spAutoFit/>
          </a:bodyPr>
          <a:lstStyle/>
          <a:p>
            <a:pPr algn="ctr"/>
            <a:r>
              <a:rPr lang="en-US" sz="1800" dirty="0"/>
              <a:t>Local inversion symmetry breaking</a:t>
            </a:r>
          </a:p>
        </p:txBody>
      </p:sp>
      <p:sp>
        <p:nvSpPr>
          <p:cNvPr id="47" name="TextBox 46">
            <a:extLst>
              <a:ext uri="{FF2B5EF4-FFF2-40B4-BE49-F238E27FC236}">
                <a16:creationId xmlns:a16="http://schemas.microsoft.com/office/drawing/2014/main" id="{D2CAF389-9501-9E3D-99E4-51B2A7062365}"/>
              </a:ext>
            </a:extLst>
          </p:cNvPr>
          <p:cNvSpPr txBox="1"/>
          <p:nvPr/>
        </p:nvSpPr>
        <p:spPr>
          <a:xfrm>
            <a:off x="5384977" y="4787213"/>
            <a:ext cx="3201517" cy="523220"/>
          </a:xfrm>
          <a:prstGeom prst="rect">
            <a:avLst/>
          </a:prstGeom>
          <a:noFill/>
        </p:spPr>
        <p:txBody>
          <a:bodyPr wrap="none" rtlCol="0">
            <a:spAutoFit/>
          </a:bodyPr>
          <a:lstStyle/>
          <a:p>
            <a:pPr algn="ctr"/>
            <a:r>
              <a:rPr lang="en-GB" sz="1400" b="0" i="0" dirty="0">
                <a:solidFill>
                  <a:srgbClr val="222222"/>
                </a:solidFill>
                <a:effectLst/>
                <a:latin typeface="Arial" panose="020B0604020202020204" pitchFamily="34" charset="0"/>
                <a:cs typeface="Arial" panose="020B0604020202020204" pitchFamily="34" charset="0"/>
              </a:rPr>
              <a:t>D. Huang, J. Choi, C. K. Shih*, </a:t>
            </a:r>
            <a:r>
              <a:rPr lang="en-GB" sz="1400" b="1" i="0" dirty="0">
                <a:solidFill>
                  <a:srgbClr val="222222"/>
                </a:solidFill>
                <a:effectLst/>
                <a:latin typeface="Arial" panose="020B0604020202020204" pitchFamily="34" charset="0"/>
                <a:cs typeface="Arial" panose="020B0604020202020204" pitchFamily="34" charset="0"/>
              </a:rPr>
              <a:t>X. Li*</a:t>
            </a:r>
            <a:r>
              <a:rPr lang="en-GB" sz="1400" b="0" i="0" dirty="0">
                <a:solidFill>
                  <a:srgbClr val="222222"/>
                </a:solidFill>
                <a:effectLst/>
                <a:latin typeface="Arial" panose="020B0604020202020204" pitchFamily="34" charset="0"/>
                <a:cs typeface="Arial" panose="020B0604020202020204" pitchFamily="34" charset="0"/>
              </a:rPr>
              <a:t>,</a:t>
            </a:r>
            <a:br>
              <a:rPr lang="en-GB" sz="1400" b="0" i="0" dirty="0">
                <a:solidFill>
                  <a:srgbClr val="222222"/>
                </a:solidFill>
                <a:effectLst/>
                <a:latin typeface="Arial" panose="020B0604020202020204" pitchFamily="34" charset="0"/>
                <a:cs typeface="Arial" panose="020B0604020202020204" pitchFamily="34" charset="0"/>
              </a:rPr>
            </a:br>
            <a:r>
              <a:rPr lang="en-GB" sz="1400" b="0" i="1" dirty="0">
                <a:solidFill>
                  <a:srgbClr val="222222"/>
                </a:solidFill>
                <a:effectLst/>
                <a:latin typeface="Arial" panose="020B0604020202020204" pitchFamily="34" charset="0"/>
                <a:cs typeface="Arial" panose="020B0604020202020204" pitchFamily="34" charset="0"/>
              </a:rPr>
              <a:t>Nat. Nanotech. </a:t>
            </a:r>
            <a:r>
              <a:rPr lang="en-GB" sz="1400" b="0" i="0" dirty="0">
                <a:solidFill>
                  <a:srgbClr val="222222"/>
                </a:solidFill>
                <a:effectLst/>
                <a:latin typeface="Arial" panose="020B0604020202020204" pitchFamily="34" charset="0"/>
                <a:cs typeface="Arial" panose="020B0604020202020204" pitchFamily="34" charset="0"/>
              </a:rPr>
              <a:t>17, 227–238 (2022).</a:t>
            </a:r>
          </a:p>
        </p:txBody>
      </p:sp>
      <p:grpSp>
        <p:nvGrpSpPr>
          <p:cNvPr id="48" name="Group 47">
            <a:extLst>
              <a:ext uri="{FF2B5EF4-FFF2-40B4-BE49-F238E27FC236}">
                <a16:creationId xmlns:a16="http://schemas.microsoft.com/office/drawing/2014/main" id="{EF68CEC1-EF4B-E8FC-F650-F43F5078EE80}"/>
              </a:ext>
            </a:extLst>
          </p:cNvPr>
          <p:cNvGrpSpPr/>
          <p:nvPr/>
        </p:nvGrpSpPr>
        <p:grpSpPr>
          <a:xfrm>
            <a:off x="5100978" y="2067575"/>
            <a:ext cx="3769518" cy="2458689"/>
            <a:chOff x="6572073" y="2009954"/>
            <a:chExt cx="5356468" cy="3493786"/>
          </a:xfrm>
        </p:grpSpPr>
        <p:pic>
          <p:nvPicPr>
            <p:cNvPr id="49" name="Picture 48">
              <a:extLst>
                <a:ext uri="{FF2B5EF4-FFF2-40B4-BE49-F238E27FC236}">
                  <a16:creationId xmlns:a16="http://schemas.microsoft.com/office/drawing/2014/main" id="{B94DDF46-164D-2AF7-78EF-467DC5F9BE96}"/>
                </a:ext>
              </a:extLst>
            </p:cNvPr>
            <p:cNvPicPr>
              <a:picLocks noChangeAspect="1"/>
            </p:cNvPicPr>
            <p:nvPr/>
          </p:nvPicPr>
          <p:blipFill>
            <a:blip r:embed="rId3"/>
            <a:stretch>
              <a:fillRect/>
            </a:stretch>
          </p:blipFill>
          <p:spPr>
            <a:xfrm>
              <a:off x="6572073" y="2009954"/>
              <a:ext cx="5356468" cy="3493786"/>
            </a:xfrm>
            <a:prstGeom prst="rect">
              <a:avLst/>
            </a:prstGeom>
          </p:spPr>
        </p:pic>
        <p:sp>
          <p:nvSpPr>
            <p:cNvPr id="50" name="Rectangle 49">
              <a:extLst>
                <a:ext uri="{FF2B5EF4-FFF2-40B4-BE49-F238E27FC236}">
                  <a16:creationId xmlns:a16="http://schemas.microsoft.com/office/drawing/2014/main" id="{F63F2A7F-E5D5-52F8-0AFA-A856CA502319}"/>
                </a:ext>
              </a:extLst>
            </p:cNvPr>
            <p:cNvSpPr/>
            <p:nvPr/>
          </p:nvSpPr>
          <p:spPr>
            <a:xfrm>
              <a:off x="6572073" y="2073888"/>
              <a:ext cx="353618" cy="3790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817D06A-63CE-63CC-A562-308315137093}"/>
                </a:ext>
              </a:extLst>
            </p:cNvPr>
            <p:cNvSpPr/>
            <p:nvPr/>
          </p:nvSpPr>
          <p:spPr>
            <a:xfrm>
              <a:off x="8896688" y="2063336"/>
              <a:ext cx="353618" cy="3790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5552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3" grpId="0"/>
      <p:bldP spid="44" grpId="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FBE82-3F8D-7EBB-856E-D773FBF2B9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7A0E74-5BA2-F241-F12E-98726345C2EE}"/>
              </a:ext>
            </a:extLst>
          </p:cNvPr>
          <p:cNvSpPr>
            <a:spLocks noGrp="1"/>
          </p:cNvSpPr>
          <p:nvPr>
            <p:ph type="title"/>
          </p:nvPr>
        </p:nvSpPr>
        <p:spPr/>
        <p:txBody>
          <a:bodyPr/>
          <a:lstStyle/>
          <a:p>
            <a:r>
              <a:rPr lang="en-US" dirty="0"/>
              <a:t>Towards a new type of ferroelectricity</a:t>
            </a:r>
          </a:p>
        </p:txBody>
      </p:sp>
      <p:sp>
        <p:nvSpPr>
          <p:cNvPr id="3" name="TextBox 2">
            <a:extLst>
              <a:ext uri="{FF2B5EF4-FFF2-40B4-BE49-F238E27FC236}">
                <a16:creationId xmlns:a16="http://schemas.microsoft.com/office/drawing/2014/main" id="{00DE1D40-47D5-CA8F-8F5B-7CE8076E9017}"/>
              </a:ext>
            </a:extLst>
          </p:cNvPr>
          <p:cNvSpPr txBox="1"/>
          <p:nvPr/>
        </p:nvSpPr>
        <p:spPr>
          <a:xfrm>
            <a:off x="609600" y="1186689"/>
            <a:ext cx="8199120" cy="815095"/>
          </a:xfrm>
          <a:prstGeom prst="rect">
            <a:avLst/>
          </a:prstGeom>
          <a:noFill/>
        </p:spPr>
        <p:txBody>
          <a:bodyPr wrap="square" rtlCol="0">
            <a:spAutoFit/>
          </a:bodyPr>
          <a:lstStyle/>
          <a:p>
            <a:pPr marL="342900" indent="-342900">
              <a:lnSpc>
                <a:spcPct val="13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Moiré potential as a hint</a:t>
            </a:r>
          </a:p>
          <a:p>
            <a:pPr marL="800100" lvl="1" indent="-342900">
              <a:lnSpc>
                <a:spcPct val="130000"/>
              </a:lnSpc>
              <a:buFont typeface="Arial" panose="020B0604020202020204" pitchFamily="34" charset="0"/>
              <a:buChar char="•"/>
            </a:pPr>
            <a:r>
              <a:rPr lang="en-US" dirty="0">
                <a:latin typeface="Arial" panose="020B0604020202020204" pitchFamily="34" charset="0"/>
                <a:cs typeface="Arial" panose="020B0604020202020204" pitchFamily="34" charset="0"/>
              </a:rPr>
              <a:t>observed in MoS2/WSe2 </a:t>
            </a:r>
            <a:r>
              <a:rPr lang="en-US" dirty="0" err="1">
                <a:latin typeface="Arial" panose="020B0604020202020204" pitchFamily="34" charset="0"/>
                <a:cs typeface="Arial" panose="020B0604020202020204" pitchFamily="34" charset="0"/>
              </a:rPr>
              <a:t>heterobilayer</a:t>
            </a: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588C626-E64F-A668-1BBE-AA95A6C8FF13}"/>
              </a:ext>
            </a:extLst>
          </p:cNvPr>
          <p:cNvPicPr>
            <a:picLocks noChangeAspect="1"/>
          </p:cNvPicPr>
          <p:nvPr/>
        </p:nvPicPr>
        <p:blipFill>
          <a:blip r:embed="rId2"/>
          <a:stretch>
            <a:fillRect/>
          </a:stretch>
        </p:blipFill>
        <p:spPr>
          <a:xfrm>
            <a:off x="267182" y="2355983"/>
            <a:ext cx="3090860" cy="2952908"/>
          </a:xfrm>
          <a:prstGeom prst="rect">
            <a:avLst/>
          </a:prstGeom>
        </p:spPr>
      </p:pic>
      <p:sp>
        <p:nvSpPr>
          <p:cNvPr id="5" name="TextBox 4">
            <a:extLst>
              <a:ext uri="{FF2B5EF4-FFF2-40B4-BE49-F238E27FC236}">
                <a16:creationId xmlns:a16="http://schemas.microsoft.com/office/drawing/2014/main" id="{2CA256CE-E9A3-BBD6-F14C-876EAFB61DA1}"/>
              </a:ext>
            </a:extLst>
          </p:cNvPr>
          <p:cNvSpPr txBox="1"/>
          <p:nvPr/>
        </p:nvSpPr>
        <p:spPr>
          <a:xfrm>
            <a:off x="341632" y="5308891"/>
            <a:ext cx="2941959" cy="307777"/>
          </a:xfrm>
          <a:prstGeom prst="rect">
            <a:avLst/>
          </a:prstGeom>
          <a:noFill/>
        </p:spPr>
        <p:txBody>
          <a:bodyPr wrap="none" rtlCol="0">
            <a:spAutoFit/>
          </a:bodyPr>
          <a:lstStyle/>
          <a:p>
            <a:pPr algn="ctr"/>
            <a:r>
              <a:rPr lang="en-US" sz="1400" dirty="0"/>
              <a:t>Scanning Tunneling Microscopy (STM)</a:t>
            </a:r>
          </a:p>
        </p:txBody>
      </p:sp>
      <p:sp>
        <p:nvSpPr>
          <p:cNvPr id="6" name="TextBox 5">
            <a:extLst>
              <a:ext uri="{FF2B5EF4-FFF2-40B4-BE49-F238E27FC236}">
                <a16:creationId xmlns:a16="http://schemas.microsoft.com/office/drawing/2014/main" id="{41F1CD15-D64A-3BD8-0941-712179F3F828}"/>
              </a:ext>
            </a:extLst>
          </p:cNvPr>
          <p:cNvSpPr txBox="1"/>
          <p:nvPr/>
        </p:nvSpPr>
        <p:spPr>
          <a:xfrm>
            <a:off x="5054481" y="5880477"/>
            <a:ext cx="2482603" cy="523220"/>
          </a:xfrm>
          <a:prstGeom prst="rect">
            <a:avLst/>
          </a:prstGeom>
          <a:noFill/>
        </p:spPr>
        <p:txBody>
          <a:bodyPr wrap="none" rtlCol="0">
            <a:spAutoFit/>
          </a:bodyPr>
          <a:lstStyle/>
          <a:p>
            <a:pPr algn="ctr"/>
            <a:r>
              <a:rPr lang="en-US" sz="1400" i="0" dirty="0">
                <a:effectLst/>
                <a:latin typeface="Arial" panose="020B0604020202020204" pitchFamily="34" charset="0"/>
                <a:cs typeface="Arial" panose="020B0604020202020204" pitchFamily="34" charset="0"/>
              </a:rPr>
              <a:t>C. Zhang, C.K. </a:t>
            </a:r>
            <a:r>
              <a:rPr lang="en-US" sz="1400" dirty="0">
                <a:latin typeface="Arial" panose="020B0604020202020204" pitchFamily="34" charset="0"/>
                <a:cs typeface="Arial" panose="020B0604020202020204" pitchFamily="34" charset="0"/>
              </a:rPr>
              <a:t>S</a:t>
            </a:r>
            <a:r>
              <a:rPr lang="en-US" sz="1400" i="0" dirty="0">
                <a:effectLst/>
                <a:latin typeface="Arial" panose="020B0604020202020204" pitchFamily="34" charset="0"/>
                <a:cs typeface="Arial" panose="020B0604020202020204" pitchFamily="34" charset="0"/>
              </a:rPr>
              <a:t>hih* </a:t>
            </a:r>
            <a:r>
              <a:rPr lang="en-US" sz="1400" i="1" dirty="0">
                <a:effectLst/>
                <a:latin typeface="Arial" panose="020B0604020202020204" pitchFamily="34" charset="0"/>
                <a:cs typeface="Arial" panose="020B0604020202020204" pitchFamily="34" charset="0"/>
              </a:rPr>
              <a:t>et al.</a:t>
            </a:r>
            <a:br>
              <a:rPr lang="en-US" sz="1400" i="1" dirty="0">
                <a:effectLst/>
                <a:latin typeface="Arial" panose="020B0604020202020204" pitchFamily="34" charset="0"/>
                <a:cs typeface="Arial" panose="020B0604020202020204" pitchFamily="34" charset="0"/>
              </a:rPr>
            </a:br>
            <a:r>
              <a:rPr lang="en-US" sz="1400" i="1" dirty="0">
                <a:effectLst/>
                <a:latin typeface="Arial" panose="020B0604020202020204" pitchFamily="34" charset="0"/>
                <a:cs typeface="Arial" panose="020B0604020202020204" pitchFamily="34" charset="0"/>
              </a:rPr>
              <a:t>Sci. Adv. </a:t>
            </a:r>
            <a:r>
              <a:rPr lang="en-US" sz="1400" i="0" dirty="0">
                <a:effectLst/>
                <a:latin typeface="Arial" panose="020B0604020202020204" pitchFamily="34" charset="0"/>
                <a:cs typeface="Arial" panose="020B0604020202020204" pitchFamily="34" charset="0"/>
              </a:rPr>
              <a:t>3, e1601459 (2017)</a:t>
            </a:r>
            <a:endParaRPr lang="en-US" sz="1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F01D76E-1AD9-E408-D651-BF82D318B8BF}"/>
              </a:ext>
            </a:extLst>
          </p:cNvPr>
          <p:cNvSpPr txBox="1"/>
          <p:nvPr/>
        </p:nvSpPr>
        <p:spPr>
          <a:xfrm>
            <a:off x="628650" y="5880477"/>
            <a:ext cx="2401619" cy="523220"/>
          </a:xfrm>
          <a:prstGeom prst="rect">
            <a:avLst/>
          </a:prstGeom>
          <a:noFill/>
        </p:spPr>
        <p:txBody>
          <a:bodyPr wrap="none" rtlCol="0">
            <a:spAutoFit/>
          </a:bodyPr>
          <a:lstStyle/>
          <a:p>
            <a:pPr algn="ctr"/>
            <a:r>
              <a:rPr lang="en-GB" sz="1400" i="0" dirty="0">
                <a:effectLst/>
                <a:latin typeface="Arial" panose="020B0604020202020204" pitchFamily="34" charset="0"/>
                <a:cs typeface="Arial" panose="020B0604020202020204" pitchFamily="34" charset="0"/>
              </a:rPr>
              <a:t>X. Liu, A. Yazdani* </a:t>
            </a:r>
            <a:r>
              <a:rPr lang="en-GB" sz="1400" i="1" dirty="0">
                <a:effectLst/>
                <a:latin typeface="Arial" panose="020B0604020202020204" pitchFamily="34" charset="0"/>
                <a:cs typeface="Arial" panose="020B0604020202020204" pitchFamily="34" charset="0"/>
              </a:rPr>
              <a:t>et al.</a:t>
            </a:r>
            <a:br>
              <a:rPr lang="en-GB" sz="1400" dirty="0">
                <a:latin typeface="Arial" panose="020B0604020202020204" pitchFamily="34" charset="0"/>
                <a:cs typeface="Arial" panose="020B0604020202020204" pitchFamily="34" charset="0"/>
              </a:rPr>
            </a:br>
            <a:r>
              <a:rPr lang="en-GB" sz="1400" i="1" dirty="0">
                <a:effectLst/>
                <a:latin typeface="Arial" panose="020B0604020202020204" pitchFamily="34" charset="0"/>
                <a:cs typeface="Arial" panose="020B0604020202020204" pitchFamily="34" charset="0"/>
              </a:rPr>
              <a:t>Nat Comm.</a:t>
            </a:r>
            <a:r>
              <a:rPr lang="en-GB" sz="1400" i="0" dirty="0">
                <a:effectLst/>
                <a:latin typeface="Arial" panose="020B0604020202020204" pitchFamily="34" charset="0"/>
                <a:cs typeface="Arial" panose="020B0604020202020204" pitchFamily="34" charset="0"/>
              </a:rPr>
              <a:t> 12, 2732 (2021)</a:t>
            </a:r>
            <a:endParaRPr lang="en-US" sz="1800" dirty="0">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CAFBDCBC-51A5-DC72-6A4C-5D3364C29C05}"/>
              </a:ext>
            </a:extLst>
          </p:cNvPr>
          <p:cNvGrpSpPr/>
          <p:nvPr/>
        </p:nvGrpSpPr>
        <p:grpSpPr>
          <a:xfrm>
            <a:off x="3949873" y="2233247"/>
            <a:ext cx="4986784" cy="3425873"/>
            <a:chOff x="4026073" y="1857327"/>
            <a:chExt cx="4986784" cy="3425873"/>
          </a:xfrm>
        </p:grpSpPr>
        <p:pic>
          <p:nvPicPr>
            <p:cNvPr id="18" name="Picture 17">
              <a:extLst>
                <a:ext uri="{FF2B5EF4-FFF2-40B4-BE49-F238E27FC236}">
                  <a16:creationId xmlns:a16="http://schemas.microsoft.com/office/drawing/2014/main" id="{18C861AE-1A53-106A-7B16-015F6315A40B}"/>
                </a:ext>
              </a:extLst>
            </p:cNvPr>
            <p:cNvPicPr>
              <a:picLocks noChangeAspect="1"/>
            </p:cNvPicPr>
            <p:nvPr/>
          </p:nvPicPr>
          <p:blipFill>
            <a:blip r:embed="rId3"/>
            <a:stretch>
              <a:fillRect/>
            </a:stretch>
          </p:blipFill>
          <p:spPr>
            <a:xfrm>
              <a:off x="4079993" y="3607397"/>
              <a:ext cx="2324191" cy="1601110"/>
            </a:xfrm>
            <a:prstGeom prst="rect">
              <a:avLst/>
            </a:prstGeom>
          </p:spPr>
        </p:pic>
        <p:grpSp>
          <p:nvGrpSpPr>
            <p:cNvPr id="19" name="Group 18">
              <a:extLst>
                <a:ext uri="{FF2B5EF4-FFF2-40B4-BE49-F238E27FC236}">
                  <a16:creationId xmlns:a16="http://schemas.microsoft.com/office/drawing/2014/main" id="{4A30053E-50C6-B14D-4EFA-F41AC84621A2}"/>
                </a:ext>
              </a:extLst>
            </p:cNvPr>
            <p:cNvGrpSpPr/>
            <p:nvPr/>
          </p:nvGrpSpPr>
          <p:grpSpPr>
            <a:xfrm>
              <a:off x="4026073" y="2154388"/>
              <a:ext cx="2376559" cy="1322860"/>
              <a:chOff x="4481171" y="1733414"/>
              <a:chExt cx="3649565" cy="2031450"/>
            </a:xfrm>
          </p:grpSpPr>
          <p:pic>
            <p:nvPicPr>
              <p:cNvPr id="26" name="Picture 25">
                <a:extLst>
                  <a:ext uri="{FF2B5EF4-FFF2-40B4-BE49-F238E27FC236}">
                    <a16:creationId xmlns:a16="http://schemas.microsoft.com/office/drawing/2014/main" id="{E201E6B1-0984-178A-B6BB-8673E5A56A3E}"/>
                  </a:ext>
                </a:extLst>
              </p:cNvPr>
              <p:cNvPicPr>
                <a:picLocks noChangeAspect="1"/>
              </p:cNvPicPr>
              <p:nvPr/>
            </p:nvPicPr>
            <p:blipFill>
              <a:blip r:embed="rId4"/>
              <a:stretch>
                <a:fillRect/>
              </a:stretch>
            </p:blipFill>
            <p:spPr>
              <a:xfrm>
                <a:off x="4555570" y="2594663"/>
                <a:ext cx="3575166" cy="1170201"/>
              </a:xfrm>
              <a:prstGeom prst="rect">
                <a:avLst/>
              </a:prstGeom>
            </p:spPr>
          </p:pic>
          <p:grpSp>
            <p:nvGrpSpPr>
              <p:cNvPr id="27" name="Group 26">
                <a:extLst>
                  <a:ext uri="{FF2B5EF4-FFF2-40B4-BE49-F238E27FC236}">
                    <a16:creationId xmlns:a16="http://schemas.microsoft.com/office/drawing/2014/main" id="{ABB21E7A-D510-52D4-5831-5C01C34736FA}"/>
                  </a:ext>
                </a:extLst>
              </p:cNvPr>
              <p:cNvGrpSpPr/>
              <p:nvPr/>
            </p:nvGrpSpPr>
            <p:grpSpPr>
              <a:xfrm>
                <a:off x="4481171" y="1733414"/>
                <a:ext cx="3602499" cy="826516"/>
                <a:chOff x="4333806" y="1663467"/>
                <a:chExt cx="4532816" cy="1039958"/>
              </a:xfrm>
            </p:grpSpPr>
            <p:pic>
              <p:nvPicPr>
                <p:cNvPr id="28" name="Picture 27">
                  <a:extLst>
                    <a:ext uri="{FF2B5EF4-FFF2-40B4-BE49-F238E27FC236}">
                      <a16:creationId xmlns:a16="http://schemas.microsoft.com/office/drawing/2014/main" id="{B812B6BC-1F0F-2B01-9511-DD2CB063C5D9}"/>
                    </a:ext>
                  </a:extLst>
                </p:cNvPr>
                <p:cNvPicPr>
                  <a:picLocks noChangeAspect="1"/>
                </p:cNvPicPr>
                <p:nvPr/>
              </p:nvPicPr>
              <p:blipFill>
                <a:blip r:embed="rId5"/>
                <a:srcRect b="75302"/>
                <a:stretch/>
              </p:blipFill>
              <p:spPr>
                <a:xfrm>
                  <a:off x="4333806" y="1663467"/>
                  <a:ext cx="1095528" cy="1039957"/>
                </a:xfrm>
                <a:prstGeom prst="rect">
                  <a:avLst/>
                </a:prstGeom>
              </p:spPr>
            </p:pic>
            <p:pic>
              <p:nvPicPr>
                <p:cNvPr id="29" name="Picture 28">
                  <a:extLst>
                    <a:ext uri="{FF2B5EF4-FFF2-40B4-BE49-F238E27FC236}">
                      <a16:creationId xmlns:a16="http://schemas.microsoft.com/office/drawing/2014/main" id="{0E580D9E-357A-BC85-8836-90CC96E8C7CE}"/>
                    </a:ext>
                  </a:extLst>
                </p:cNvPr>
                <p:cNvPicPr>
                  <a:picLocks noChangeAspect="1"/>
                </p:cNvPicPr>
                <p:nvPr/>
              </p:nvPicPr>
              <p:blipFill>
                <a:blip r:embed="rId5"/>
                <a:srcRect t="26747" b="48258"/>
                <a:stretch/>
              </p:blipFill>
              <p:spPr>
                <a:xfrm>
                  <a:off x="5508375" y="1697037"/>
                  <a:ext cx="1047605" cy="1006387"/>
                </a:xfrm>
                <a:prstGeom prst="rect">
                  <a:avLst/>
                </a:prstGeom>
              </p:spPr>
            </p:pic>
            <p:pic>
              <p:nvPicPr>
                <p:cNvPr id="30" name="Picture 29">
                  <a:extLst>
                    <a:ext uri="{FF2B5EF4-FFF2-40B4-BE49-F238E27FC236}">
                      <a16:creationId xmlns:a16="http://schemas.microsoft.com/office/drawing/2014/main" id="{3480A5B5-3783-494C-2238-8AF4BA445322}"/>
                    </a:ext>
                  </a:extLst>
                </p:cNvPr>
                <p:cNvPicPr>
                  <a:picLocks noChangeAspect="1"/>
                </p:cNvPicPr>
                <p:nvPr/>
              </p:nvPicPr>
              <p:blipFill>
                <a:blip r:embed="rId5"/>
                <a:srcRect t="52562" b="26542"/>
                <a:stretch/>
              </p:blipFill>
              <p:spPr>
                <a:xfrm>
                  <a:off x="6635021" y="1697038"/>
                  <a:ext cx="1152888" cy="1006387"/>
                </a:xfrm>
                <a:prstGeom prst="rect">
                  <a:avLst/>
                </a:prstGeom>
              </p:spPr>
            </p:pic>
            <p:pic>
              <p:nvPicPr>
                <p:cNvPr id="31" name="Picture 30">
                  <a:extLst>
                    <a:ext uri="{FF2B5EF4-FFF2-40B4-BE49-F238E27FC236}">
                      <a16:creationId xmlns:a16="http://schemas.microsoft.com/office/drawing/2014/main" id="{83B725A1-1ADD-B78C-784E-A9501C53CF81}"/>
                    </a:ext>
                  </a:extLst>
                </p:cNvPr>
                <p:cNvPicPr>
                  <a:picLocks noChangeAspect="1"/>
                </p:cNvPicPr>
                <p:nvPr/>
              </p:nvPicPr>
              <p:blipFill>
                <a:blip r:embed="rId5"/>
                <a:srcRect t="74892"/>
                <a:stretch/>
              </p:blipFill>
              <p:spPr>
                <a:xfrm>
                  <a:off x="7858546" y="1697037"/>
                  <a:ext cx="1008076" cy="972817"/>
                </a:xfrm>
                <a:prstGeom prst="rect">
                  <a:avLst/>
                </a:prstGeom>
              </p:spPr>
            </p:pic>
          </p:grpSp>
        </p:grpSp>
        <p:pic>
          <p:nvPicPr>
            <p:cNvPr id="20" name="Picture 19">
              <a:extLst>
                <a:ext uri="{FF2B5EF4-FFF2-40B4-BE49-F238E27FC236}">
                  <a16:creationId xmlns:a16="http://schemas.microsoft.com/office/drawing/2014/main" id="{BE23A40E-E77E-E3DB-0FF7-3E15C52AA288}"/>
                </a:ext>
              </a:extLst>
            </p:cNvPr>
            <p:cNvPicPr>
              <a:picLocks noChangeAspect="1"/>
            </p:cNvPicPr>
            <p:nvPr/>
          </p:nvPicPr>
          <p:blipFill>
            <a:blip r:embed="rId6"/>
            <a:srcRect t="15827"/>
            <a:stretch/>
          </p:blipFill>
          <p:spPr>
            <a:xfrm>
              <a:off x="6877372" y="1857327"/>
              <a:ext cx="2135485" cy="1805667"/>
            </a:xfrm>
            <a:prstGeom prst="rect">
              <a:avLst/>
            </a:prstGeom>
          </p:spPr>
        </p:pic>
        <p:pic>
          <p:nvPicPr>
            <p:cNvPr id="21" name="Picture 20">
              <a:extLst>
                <a:ext uri="{FF2B5EF4-FFF2-40B4-BE49-F238E27FC236}">
                  <a16:creationId xmlns:a16="http://schemas.microsoft.com/office/drawing/2014/main" id="{7A01BED2-9B14-A465-2FB4-A0D30E267555}"/>
                </a:ext>
              </a:extLst>
            </p:cNvPr>
            <p:cNvPicPr>
              <a:picLocks noChangeAspect="1"/>
            </p:cNvPicPr>
            <p:nvPr/>
          </p:nvPicPr>
          <p:blipFill>
            <a:blip r:embed="rId7"/>
            <a:stretch>
              <a:fillRect/>
            </a:stretch>
          </p:blipFill>
          <p:spPr>
            <a:xfrm>
              <a:off x="6653767" y="3767570"/>
              <a:ext cx="2354840" cy="1515630"/>
            </a:xfrm>
            <a:prstGeom prst="rect">
              <a:avLst/>
            </a:prstGeom>
          </p:spPr>
        </p:pic>
      </p:grpSp>
    </p:spTree>
    <p:extLst>
      <p:ext uri="{BB962C8B-B14F-4D97-AF65-F5344CB8AC3E}">
        <p14:creationId xmlns:p14="http://schemas.microsoft.com/office/powerpoint/2010/main" val="3978085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1AE15-24F6-6F83-9569-6A8726FFD0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18FEDA-9089-419B-3BB5-4F9CEB34A0B1}"/>
              </a:ext>
            </a:extLst>
          </p:cNvPr>
          <p:cNvSpPr>
            <a:spLocks noGrp="1"/>
          </p:cNvSpPr>
          <p:nvPr>
            <p:ph type="title"/>
          </p:nvPr>
        </p:nvSpPr>
        <p:spPr/>
        <p:txBody>
          <a:bodyPr/>
          <a:lstStyle/>
          <a:p>
            <a:r>
              <a:rPr lang="en-US" dirty="0"/>
              <a:t>Origin of Moiré ferroelectricity</a:t>
            </a:r>
          </a:p>
        </p:txBody>
      </p:sp>
      <p:pic>
        <p:nvPicPr>
          <p:cNvPr id="3" name="Graphic 2">
            <a:extLst>
              <a:ext uri="{FF2B5EF4-FFF2-40B4-BE49-F238E27FC236}">
                <a16:creationId xmlns:a16="http://schemas.microsoft.com/office/drawing/2014/main" id="{79779773-43E7-F2DB-8CBD-C4656A087C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4903" y="1963896"/>
            <a:ext cx="3279799" cy="2898427"/>
          </a:xfrm>
          <a:prstGeom prst="rect">
            <a:avLst/>
          </a:prstGeom>
        </p:spPr>
      </p:pic>
      <p:pic>
        <p:nvPicPr>
          <p:cNvPr id="4" name="Graphic 3">
            <a:extLst>
              <a:ext uri="{FF2B5EF4-FFF2-40B4-BE49-F238E27FC236}">
                <a16:creationId xmlns:a16="http://schemas.microsoft.com/office/drawing/2014/main" id="{785622B9-F866-2C5B-3CC4-04C6AB4898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4903" y="1963895"/>
            <a:ext cx="3279799" cy="2898427"/>
          </a:xfrm>
          <a:prstGeom prst="rect">
            <a:avLst/>
          </a:prstGeom>
        </p:spPr>
      </p:pic>
      <p:pic>
        <p:nvPicPr>
          <p:cNvPr id="5" name="Graphic 4">
            <a:extLst>
              <a:ext uri="{FF2B5EF4-FFF2-40B4-BE49-F238E27FC236}">
                <a16:creationId xmlns:a16="http://schemas.microsoft.com/office/drawing/2014/main" id="{4273D9CB-DD0C-3B6B-6972-2C773BC47E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40000">
            <a:off x="725748" y="1979786"/>
            <a:ext cx="3279799" cy="2898427"/>
          </a:xfrm>
          <a:prstGeom prst="rect">
            <a:avLst/>
          </a:prstGeom>
        </p:spPr>
      </p:pic>
      <p:grpSp>
        <p:nvGrpSpPr>
          <p:cNvPr id="6" name="Group 5">
            <a:extLst>
              <a:ext uri="{FF2B5EF4-FFF2-40B4-BE49-F238E27FC236}">
                <a16:creationId xmlns:a16="http://schemas.microsoft.com/office/drawing/2014/main" id="{B2738EE7-91F3-B207-5BA0-6FD31B3FC3CC}"/>
              </a:ext>
            </a:extLst>
          </p:cNvPr>
          <p:cNvGrpSpPr/>
          <p:nvPr/>
        </p:nvGrpSpPr>
        <p:grpSpPr>
          <a:xfrm>
            <a:off x="1273784" y="5008280"/>
            <a:ext cx="2559633" cy="369332"/>
            <a:chOff x="467527" y="5279551"/>
            <a:chExt cx="3511687" cy="506705"/>
          </a:xfrm>
        </p:grpSpPr>
        <p:sp>
          <p:nvSpPr>
            <p:cNvPr id="7" name="Oval 6">
              <a:extLst>
                <a:ext uri="{FF2B5EF4-FFF2-40B4-BE49-F238E27FC236}">
                  <a16:creationId xmlns:a16="http://schemas.microsoft.com/office/drawing/2014/main" id="{D0EDF6C3-49C3-CC90-E894-DC06A25B3CCE}"/>
                </a:ext>
              </a:extLst>
            </p:cNvPr>
            <p:cNvSpPr/>
            <p:nvPr/>
          </p:nvSpPr>
          <p:spPr>
            <a:xfrm>
              <a:off x="2096360" y="5377556"/>
              <a:ext cx="284146" cy="284146"/>
            </a:xfrm>
            <a:prstGeom prst="ellipse">
              <a:avLst/>
            </a:prstGeom>
            <a:solidFill>
              <a:srgbClr val="8FC8F8"/>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Oval 14">
              <a:extLst>
                <a:ext uri="{FF2B5EF4-FFF2-40B4-BE49-F238E27FC236}">
                  <a16:creationId xmlns:a16="http://schemas.microsoft.com/office/drawing/2014/main" id="{5883A83C-5A1B-BEEB-049F-83F6DF9C1F4A}"/>
                </a:ext>
              </a:extLst>
            </p:cNvPr>
            <p:cNvSpPr/>
            <p:nvPr/>
          </p:nvSpPr>
          <p:spPr>
            <a:xfrm>
              <a:off x="467527" y="5377556"/>
              <a:ext cx="284146" cy="284146"/>
            </a:xfrm>
            <a:prstGeom prst="ellipse">
              <a:avLst/>
            </a:prstGeom>
            <a:solidFill>
              <a:srgbClr val="F39E45"/>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a:extLst>
                <a:ext uri="{FF2B5EF4-FFF2-40B4-BE49-F238E27FC236}">
                  <a16:creationId xmlns:a16="http://schemas.microsoft.com/office/drawing/2014/main" id="{ED492A05-F831-59DE-80C0-631D583651D6}"/>
                </a:ext>
              </a:extLst>
            </p:cNvPr>
            <p:cNvSpPr txBox="1"/>
            <p:nvPr/>
          </p:nvSpPr>
          <p:spPr>
            <a:xfrm>
              <a:off x="888999" y="5279551"/>
              <a:ext cx="1097860" cy="506705"/>
            </a:xfrm>
            <a:prstGeom prst="rect">
              <a:avLst/>
            </a:prstGeom>
            <a:noFill/>
          </p:spPr>
          <p:txBody>
            <a:bodyPr wrap="none" rtlCol="0">
              <a:spAutoFit/>
            </a:bodyPr>
            <a:lstStyle/>
            <a:p>
              <a:r>
                <a:rPr lang="en-US" sz="1800" dirty="0"/>
                <a:t>Boron</a:t>
              </a:r>
            </a:p>
          </p:txBody>
        </p:sp>
        <p:sp>
          <p:nvSpPr>
            <p:cNvPr id="18" name="TextBox 17">
              <a:extLst>
                <a:ext uri="{FF2B5EF4-FFF2-40B4-BE49-F238E27FC236}">
                  <a16:creationId xmlns:a16="http://schemas.microsoft.com/office/drawing/2014/main" id="{B13CDA69-C883-5CE0-0DEF-DC960D8C480A}"/>
                </a:ext>
              </a:extLst>
            </p:cNvPr>
            <p:cNvSpPr txBox="1"/>
            <p:nvPr/>
          </p:nvSpPr>
          <p:spPr>
            <a:xfrm>
              <a:off x="2529475" y="5279551"/>
              <a:ext cx="1449739" cy="506705"/>
            </a:xfrm>
            <a:prstGeom prst="rect">
              <a:avLst/>
            </a:prstGeom>
            <a:noFill/>
          </p:spPr>
          <p:txBody>
            <a:bodyPr wrap="none" rtlCol="0">
              <a:spAutoFit/>
            </a:bodyPr>
            <a:lstStyle/>
            <a:p>
              <a:r>
                <a:rPr lang="en-US" sz="1800" dirty="0"/>
                <a:t>Nitrogen</a:t>
              </a:r>
            </a:p>
          </p:txBody>
        </p:sp>
      </p:grpSp>
      <p:grpSp>
        <p:nvGrpSpPr>
          <p:cNvPr id="19" name="Group 18">
            <a:extLst>
              <a:ext uri="{FF2B5EF4-FFF2-40B4-BE49-F238E27FC236}">
                <a16:creationId xmlns:a16="http://schemas.microsoft.com/office/drawing/2014/main" id="{8A9E5BE8-3911-65FD-49B3-EAC6FB93C6E3}"/>
              </a:ext>
            </a:extLst>
          </p:cNvPr>
          <p:cNvGrpSpPr/>
          <p:nvPr/>
        </p:nvGrpSpPr>
        <p:grpSpPr>
          <a:xfrm>
            <a:off x="1825989" y="1907152"/>
            <a:ext cx="1141011" cy="1015065"/>
            <a:chOff x="1507412" y="2086085"/>
            <a:chExt cx="1141011" cy="1015065"/>
          </a:xfrm>
        </p:grpSpPr>
        <p:sp>
          <p:nvSpPr>
            <p:cNvPr id="20" name="Oval 19">
              <a:extLst>
                <a:ext uri="{FF2B5EF4-FFF2-40B4-BE49-F238E27FC236}">
                  <a16:creationId xmlns:a16="http://schemas.microsoft.com/office/drawing/2014/main" id="{E2914A3D-C470-7921-5ECF-A40DFB734A25}"/>
                </a:ext>
              </a:extLst>
            </p:cNvPr>
            <p:cNvSpPr/>
            <p:nvPr/>
          </p:nvSpPr>
          <p:spPr>
            <a:xfrm>
              <a:off x="1507412" y="2425040"/>
              <a:ext cx="329919" cy="329919"/>
            </a:xfrm>
            <a:prstGeom prst="ellipse">
              <a:avLst/>
            </a:prstGeom>
            <a:noFill/>
            <a:ln w="28575">
              <a:solidFill>
                <a:srgbClr val="385E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7F19DBC-935F-F694-DD63-0ABEC574DC5B}"/>
                </a:ext>
              </a:extLst>
            </p:cNvPr>
            <p:cNvSpPr/>
            <p:nvPr/>
          </p:nvSpPr>
          <p:spPr>
            <a:xfrm>
              <a:off x="2318504" y="2432303"/>
              <a:ext cx="329919" cy="329919"/>
            </a:xfrm>
            <a:prstGeom prst="ellipse">
              <a:avLst/>
            </a:prstGeom>
            <a:noFill/>
            <a:ln w="28575">
              <a:solidFill>
                <a:srgbClr val="99D8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0240572-A852-E453-58CE-0AE66FF8B93E}"/>
                </a:ext>
              </a:extLst>
            </p:cNvPr>
            <p:cNvSpPr/>
            <p:nvPr/>
          </p:nvSpPr>
          <p:spPr>
            <a:xfrm>
              <a:off x="1706239" y="2757071"/>
              <a:ext cx="329919" cy="329919"/>
            </a:xfrm>
            <a:prstGeom prst="ellipse">
              <a:avLst/>
            </a:prstGeom>
            <a:noFill/>
            <a:ln w="28575">
              <a:solidFill>
                <a:srgbClr val="99D8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90E190F-242E-AF38-D9C9-22A21CE0F904}"/>
                </a:ext>
              </a:extLst>
            </p:cNvPr>
            <p:cNvSpPr/>
            <p:nvPr/>
          </p:nvSpPr>
          <p:spPr>
            <a:xfrm>
              <a:off x="2119281" y="2771231"/>
              <a:ext cx="329919" cy="329919"/>
            </a:xfrm>
            <a:prstGeom prst="ellipse">
              <a:avLst/>
            </a:prstGeom>
            <a:noFill/>
            <a:ln w="28575">
              <a:solidFill>
                <a:srgbClr val="385E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DFCA2E5-CE1B-5624-41F4-59B9C9C6DDA1}"/>
                </a:ext>
              </a:extLst>
            </p:cNvPr>
            <p:cNvSpPr/>
            <p:nvPr/>
          </p:nvSpPr>
          <p:spPr>
            <a:xfrm>
              <a:off x="1717669" y="2086085"/>
              <a:ext cx="329919" cy="329919"/>
            </a:xfrm>
            <a:prstGeom prst="ellipse">
              <a:avLst/>
            </a:prstGeom>
            <a:noFill/>
            <a:ln w="28575">
              <a:solidFill>
                <a:srgbClr val="99D8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57F9463-3E94-B0AD-C76B-95F1DA05E8ED}"/>
                </a:ext>
              </a:extLst>
            </p:cNvPr>
            <p:cNvSpPr/>
            <p:nvPr/>
          </p:nvSpPr>
          <p:spPr>
            <a:xfrm>
              <a:off x="2142537" y="2095391"/>
              <a:ext cx="329919" cy="329919"/>
            </a:xfrm>
            <a:prstGeom prst="ellipse">
              <a:avLst/>
            </a:prstGeom>
            <a:noFill/>
            <a:ln w="28575">
              <a:solidFill>
                <a:srgbClr val="385E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41C955FC-9802-8BFE-4B04-5A323FD1A147}"/>
              </a:ext>
            </a:extLst>
          </p:cNvPr>
          <p:cNvGrpSpPr/>
          <p:nvPr/>
        </p:nvGrpSpPr>
        <p:grpSpPr>
          <a:xfrm>
            <a:off x="855658" y="3634923"/>
            <a:ext cx="3305631" cy="2086142"/>
            <a:chOff x="537081" y="3813856"/>
            <a:chExt cx="3305631" cy="2086142"/>
          </a:xfrm>
        </p:grpSpPr>
        <p:pic>
          <p:nvPicPr>
            <p:cNvPr id="27" name="Picture 26">
              <a:extLst>
                <a:ext uri="{FF2B5EF4-FFF2-40B4-BE49-F238E27FC236}">
                  <a16:creationId xmlns:a16="http://schemas.microsoft.com/office/drawing/2014/main" id="{479CFEBE-778B-3C6F-6592-B254B8C92C2D}"/>
                </a:ext>
              </a:extLst>
            </p:cNvPr>
            <p:cNvPicPr>
              <a:picLocks noChangeAspect="1"/>
            </p:cNvPicPr>
            <p:nvPr/>
          </p:nvPicPr>
          <p:blipFill>
            <a:blip r:embed="rId6">
              <a:extLst>
                <a:ext uri="{28A0092B-C50C-407E-A947-70E740481C1C}">
                  <a14:useLocalDpi xmlns:a14="http://schemas.microsoft.com/office/drawing/2010/main" val="0"/>
                </a:ext>
              </a:extLst>
            </a:blip>
            <a:srcRect r="56638"/>
            <a:stretch/>
          </p:blipFill>
          <p:spPr>
            <a:xfrm>
              <a:off x="537081" y="3819826"/>
              <a:ext cx="1210695" cy="2080172"/>
            </a:xfrm>
            <a:prstGeom prst="rect">
              <a:avLst/>
            </a:prstGeom>
          </p:spPr>
        </p:pic>
        <p:pic>
          <p:nvPicPr>
            <p:cNvPr id="28" name="Picture 27">
              <a:extLst>
                <a:ext uri="{FF2B5EF4-FFF2-40B4-BE49-F238E27FC236}">
                  <a16:creationId xmlns:a16="http://schemas.microsoft.com/office/drawing/2014/main" id="{4DA8A94A-7221-0D89-A78C-8C9478FEF798}"/>
                </a:ext>
              </a:extLst>
            </p:cNvPr>
            <p:cNvPicPr>
              <a:picLocks noChangeAspect="1"/>
            </p:cNvPicPr>
            <p:nvPr/>
          </p:nvPicPr>
          <p:blipFill>
            <a:blip r:embed="rId6">
              <a:extLst>
                <a:ext uri="{28A0092B-C50C-407E-A947-70E740481C1C}">
                  <a14:useLocalDpi xmlns:a14="http://schemas.microsoft.com/office/drawing/2010/main" val="0"/>
                </a:ext>
              </a:extLst>
            </a:blip>
            <a:srcRect l="52296"/>
            <a:stretch/>
          </p:blipFill>
          <p:spPr>
            <a:xfrm>
              <a:off x="2510790" y="3813856"/>
              <a:ext cx="1331922" cy="2080172"/>
            </a:xfrm>
            <a:prstGeom prst="rect">
              <a:avLst/>
            </a:prstGeom>
          </p:spPr>
        </p:pic>
        <p:pic>
          <p:nvPicPr>
            <p:cNvPr id="29" name="Picture 28">
              <a:extLst>
                <a:ext uri="{FF2B5EF4-FFF2-40B4-BE49-F238E27FC236}">
                  <a16:creationId xmlns:a16="http://schemas.microsoft.com/office/drawing/2014/main" id="{060BE56C-4E97-BA63-2057-B26DF8573268}"/>
                </a:ext>
              </a:extLst>
            </p:cNvPr>
            <p:cNvPicPr>
              <a:picLocks noChangeAspect="1"/>
            </p:cNvPicPr>
            <p:nvPr/>
          </p:nvPicPr>
          <p:blipFill>
            <a:blip r:embed="rId6">
              <a:extLst>
                <a:ext uri="{28A0092B-C50C-407E-A947-70E740481C1C}">
                  <a14:useLocalDpi xmlns:a14="http://schemas.microsoft.com/office/drawing/2010/main" val="0"/>
                </a:ext>
              </a:extLst>
            </a:blip>
            <a:srcRect l="42690" t="30242" r="47141" b="48822"/>
            <a:stretch/>
          </p:blipFill>
          <p:spPr>
            <a:xfrm>
              <a:off x="1987324" y="4448915"/>
              <a:ext cx="283917" cy="435505"/>
            </a:xfrm>
            <a:prstGeom prst="rect">
              <a:avLst/>
            </a:prstGeom>
          </p:spPr>
        </p:pic>
      </p:grpSp>
      <p:sp>
        <p:nvSpPr>
          <p:cNvPr id="30" name="Rectangle: Rounded Corners 29">
            <a:extLst>
              <a:ext uri="{FF2B5EF4-FFF2-40B4-BE49-F238E27FC236}">
                <a16:creationId xmlns:a16="http://schemas.microsoft.com/office/drawing/2014/main" id="{51832C2F-8A04-5AF9-2B8B-35F3619BFC9A}"/>
              </a:ext>
            </a:extLst>
          </p:cNvPr>
          <p:cNvSpPr/>
          <p:nvPr/>
        </p:nvSpPr>
        <p:spPr>
          <a:xfrm>
            <a:off x="763773" y="3566299"/>
            <a:ext cx="1347186" cy="2217420"/>
          </a:xfrm>
          <a:prstGeom prst="roundRect">
            <a:avLst/>
          </a:prstGeom>
          <a:noFill/>
          <a:ln w="38100">
            <a:solidFill>
              <a:srgbClr val="99D86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AD991BCD-8E71-ABC5-303D-713898239C2F}"/>
              </a:ext>
            </a:extLst>
          </p:cNvPr>
          <p:cNvSpPr/>
          <p:nvPr/>
        </p:nvSpPr>
        <p:spPr>
          <a:xfrm>
            <a:off x="2752373" y="3566299"/>
            <a:ext cx="1364214" cy="2217420"/>
          </a:xfrm>
          <a:prstGeom prst="roundRect">
            <a:avLst/>
          </a:prstGeom>
          <a:noFill/>
          <a:ln w="38100">
            <a:solidFill>
              <a:srgbClr val="385E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385E33"/>
                </a:solidFill>
              </a:ln>
            </a:endParaRPr>
          </a:p>
        </p:txBody>
      </p:sp>
      <p:grpSp>
        <p:nvGrpSpPr>
          <p:cNvPr id="32" name="Group 31">
            <a:extLst>
              <a:ext uri="{FF2B5EF4-FFF2-40B4-BE49-F238E27FC236}">
                <a16:creationId xmlns:a16="http://schemas.microsoft.com/office/drawing/2014/main" id="{63E965B7-7DB3-DF38-78AA-C573D585C5EA}"/>
              </a:ext>
            </a:extLst>
          </p:cNvPr>
          <p:cNvGrpSpPr/>
          <p:nvPr/>
        </p:nvGrpSpPr>
        <p:grpSpPr>
          <a:xfrm>
            <a:off x="1640787" y="1565423"/>
            <a:ext cx="1541679" cy="1699515"/>
            <a:chOff x="1322210" y="1744356"/>
            <a:chExt cx="1541679" cy="1699515"/>
          </a:xfrm>
        </p:grpSpPr>
        <p:sp>
          <p:nvSpPr>
            <p:cNvPr id="33" name="Oval 32">
              <a:extLst>
                <a:ext uri="{FF2B5EF4-FFF2-40B4-BE49-F238E27FC236}">
                  <a16:creationId xmlns:a16="http://schemas.microsoft.com/office/drawing/2014/main" id="{D8CF05E4-7506-B835-3FDD-41FB54AF5467}"/>
                </a:ext>
              </a:extLst>
            </p:cNvPr>
            <p:cNvSpPr/>
            <p:nvPr/>
          </p:nvSpPr>
          <p:spPr>
            <a:xfrm>
              <a:off x="1914100" y="2427321"/>
              <a:ext cx="329919" cy="329919"/>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FC912E4-5A0C-C0DD-7585-EADD7996940A}"/>
                </a:ext>
              </a:extLst>
            </p:cNvPr>
            <p:cNvSpPr/>
            <p:nvPr/>
          </p:nvSpPr>
          <p:spPr>
            <a:xfrm>
              <a:off x="1322210" y="2044734"/>
              <a:ext cx="329919" cy="329919"/>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5DB25DC-AF9A-F2FC-C6F8-F405A5477E02}"/>
                </a:ext>
              </a:extLst>
            </p:cNvPr>
            <p:cNvSpPr/>
            <p:nvPr/>
          </p:nvSpPr>
          <p:spPr>
            <a:xfrm>
              <a:off x="1916612" y="1744356"/>
              <a:ext cx="329919" cy="329919"/>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D63562ED-2313-A6E3-63BF-FE638748B6AD}"/>
                </a:ext>
              </a:extLst>
            </p:cNvPr>
            <p:cNvSpPr/>
            <p:nvPr/>
          </p:nvSpPr>
          <p:spPr>
            <a:xfrm>
              <a:off x="2533970" y="2085381"/>
              <a:ext cx="329919" cy="329919"/>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9645E70-1C9F-E7E2-55FA-313DE30B2855}"/>
                </a:ext>
              </a:extLst>
            </p:cNvPr>
            <p:cNvSpPr/>
            <p:nvPr/>
          </p:nvSpPr>
          <p:spPr>
            <a:xfrm>
              <a:off x="2521346" y="2781294"/>
              <a:ext cx="329919" cy="329919"/>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514B1F7-2C98-6605-B752-DA5507DA0214}"/>
                </a:ext>
              </a:extLst>
            </p:cNvPr>
            <p:cNvSpPr/>
            <p:nvPr/>
          </p:nvSpPr>
          <p:spPr>
            <a:xfrm>
              <a:off x="1915350" y="3113952"/>
              <a:ext cx="329919" cy="329919"/>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CF7519C4-4CA3-A92A-1CAB-07402856C9F4}"/>
                </a:ext>
              </a:extLst>
            </p:cNvPr>
            <p:cNvSpPr/>
            <p:nvPr/>
          </p:nvSpPr>
          <p:spPr>
            <a:xfrm>
              <a:off x="1323573" y="2766069"/>
              <a:ext cx="329919" cy="329919"/>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Arrow: Right 39">
            <a:extLst>
              <a:ext uri="{FF2B5EF4-FFF2-40B4-BE49-F238E27FC236}">
                <a16:creationId xmlns:a16="http://schemas.microsoft.com/office/drawing/2014/main" id="{5E98EC59-317B-C6D4-FCFB-C201D4EDF4D6}"/>
              </a:ext>
            </a:extLst>
          </p:cNvPr>
          <p:cNvSpPr/>
          <p:nvPr/>
        </p:nvSpPr>
        <p:spPr>
          <a:xfrm>
            <a:off x="4279142" y="3214429"/>
            <a:ext cx="801637" cy="703739"/>
          </a:xfrm>
          <a:prstGeom prst="rightArrow">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1C80A273-19FC-B1A9-4A6D-65E46E8791C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25574" y="1434931"/>
            <a:ext cx="2766473" cy="1978177"/>
          </a:xfrm>
          <a:prstGeom prst="rect">
            <a:avLst/>
          </a:prstGeom>
        </p:spPr>
      </p:pic>
      <p:pic>
        <p:nvPicPr>
          <p:cNvPr id="42" name="Picture 41">
            <a:extLst>
              <a:ext uri="{FF2B5EF4-FFF2-40B4-BE49-F238E27FC236}">
                <a16:creationId xmlns:a16="http://schemas.microsoft.com/office/drawing/2014/main" id="{79AC2612-CD33-FA67-566E-19C9C6349074}"/>
              </a:ext>
            </a:extLst>
          </p:cNvPr>
          <p:cNvPicPr>
            <a:picLocks noChangeAspect="1"/>
          </p:cNvPicPr>
          <p:nvPr/>
        </p:nvPicPr>
        <p:blipFill>
          <a:blip r:embed="rId9"/>
          <a:stretch>
            <a:fillRect/>
          </a:stretch>
        </p:blipFill>
        <p:spPr>
          <a:xfrm>
            <a:off x="5116062" y="3634923"/>
            <a:ext cx="3585496" cy="2155012"/>
          </a:xfrm>
          <a:prstGeom prst="rect">
            <a:avLst/>
          </a:prstGeom>
        </p:spPr>
      </p:pic>
      <p:sp>
        <p:nvSpPr>
          <p:cNvPr id="45" name="TextBox 44">
            <a:extLst>
              <a:ext uri="{FF2B5EF4-FFF2-40B4-BE49-F238E27FC236}">
                <a16:creationId xmlns:a16="http://schemas.microsoft.com/office/drawing/2014/main" id="{10CACCA3-7B75-EE95-8A52-08513A2F2B7C}"/>
              </a:ext>
            </a:extLst>
          </p:cNvPr>
          <p:cNvSpPr txBox="1"/>
          <p:nvPr/>
        </p:nvSpPr>
        <p:spPr>
          <a:xfrm>
            <a:off x="4784799" y="6011750"/>
            <a:ext cx="4248022" cy="307777"/>
          </a:xfrm>
          <a:prstGeom prst="rect">
            <a:avLst/>
          </a:prstGeom>
          <a:noFill/>
        </p:spPr>
        <p:txBody>
          <a:bodyPr wrap="none" rtlCol="0">
            <a:spAutoFit/>
          </a:bodyPr>
          <a:lstStyle/>
          <a:p>
            <a:pPr algn="l"/>
            <a:r>
              <a:rPr lang="en-US" sz="1400" i="0" dirty="0">
                <a:solidFill>
                  <a:srgbClr val="222222"/>
                </a:solidFill>
                <a:effectLst/>
                <a:latin typeface="Arial" panose="020B0604020202020204" pitchFamily="34" charset="0"/>
                <a:cs typeface="Arial" panose="020B0604020202020204" pitchFamily="34" charset="0"/>
              </a:rPr>
              <a:t>D.S. Kim, </a:t>
            </a:r>
            <a:r>
              <a:rPr lang="en-US" sz="1400" b="1" i="0" dirty="0">
                <a:solidFill>
                  <a:srgbClr val="222222"/>
                </a:solidFill>
                <a:effectLst/>
                <a:latin typeface="Arial" panose="020B0604020202020204" pitchFamily="34" charset="0"/>
                <a:cs typeface="Arial" panose="020B0604020202020204" pitchFamily="34" charset="0"/>
              </a:rPr>
              <a:t>X. Li* </a:t>
            </a:r>
            <a:r>
              <a:rPr lang="en-US" sz="1400" i="1" dirty="0">
                <a:solidFill>
                  <a:srgbClr val="222222"/>
                </a:solidFill>
                <a:effectLst/>
                <a:latin typeface="Arial" panose="020B0604020202020204" pitchFamily="34" charset="0"/>
                <a:cs typeface="Arial" panose="020B0604020202020204" pitchFamily="34" charset="0"/>
              </a:rPr>
              <a:t>et al.</a:t>
            </a:r>
            <a:r>
              <a:rPr lang="en-US" sz="1400" i="0" dirty="0">
                <a:solidFill>
                  <a:srgbClr val="222222"/>
                </a:solidFill>
                <a:effectLst/>
                <a:latin typeface="Arial" panose="020B0604020202020204" pitchFamily="34" charset="0"/>
                <a:cs typeface="Arial" panose="020B0604020202020204" pitchFamily="34" charset="0"/>
              </a:rPr>
              <a:t> </a:t>
            </a:r>
            <a:r>
              <a:rPr lang="en-US" sz="1400" i="1" dirty="0">
                <a:solidFill>
                  <a:srgbClr val="222222"/>
                </a:solidFill>
                <a:effectLst/>
                <a:latin typeface="Arial" panose="020B0604020202020204" pitchFamily="34" charset="0"/>
                <a:cs typeface="Arial" panose="020B0604020202020204" pitchFamily="34" charset="0"/>
              </a:rPr>
              <a:t>Nat. Mater.</a:t>
            </a:r>
            <a:r>
              <a:rPr lang="en-US" sz="1400" i="0" dirty="0">
                <a:solidFill>
                  <a:srgbClr val="222222"/>
                </a:solidFill>
                <a:effectLst/>
                <a:latin typeface="Arial" panose="020B0604020202020204" pitchFamily="34" charset="0"/>
                <a:cs typeface="Arial" panose="020B0604020202020204" pitchFamily="34" charset="0"/>
              </a:rPr>
              <a:t> 23, 65–70 (2024).</a:t>
            </a:r>
            <a:endParaRPr lang="en-US"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630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3"/>
                                        </p:tgtEl>
                                      </p:cBhvr>
                                      <p:by x="15000" y="15000"/>
                                    </p:animScale>
                                  </p:childTnLst>
                                </p:cTn>
                              </p:par>
                            </p:childTnLst>
                          </p:cTn>
                        </p:par>
                        <p:par>
                          <p:cTn id="15" fill="hold">
                            <p:stCondLst>
                              <p:cond delay="2000"/>
                            </p:stCondLst>
                            <p:childTnLst>
                              <p:par>
                                <p:cTn id="16" presetID="10" presetClass="exit" presetSubtype="0" fill="hold" nodeType="after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40000">
                                      <p:cBhvr>
                                        <p:cTn id="26" dur="2000" fill="hold"/>
                                        <p:tgtEl>
                                          <p:spTgt spid="4"/>
                                        </p:tgtEl>
                                        <p:attrNameLst>
                                          <p:attrName>r</p:attrName>
                                        </p:attrNameLst>
                                      </p:cBhvr>
                                    </p:animRo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2000" fill="hold"/>
                                        <p:tgtEl>
                                          <p:spTgt spid="4"/>
                                        </p:tgtEl>
                                      </p:cBhvr>
                                      <p:by x="70000" y="70000"/>
                                    </p:animScale>
                                  </p:childTnLst>
                                </p:cTn>
                              </p:par>
                              <p:par>
                                <p:cTn id="35" presetID="6" presetClass="emph" presetSubtype="0" fill="hold" nodeType="withEffect">
                                  <p:stCondLst>
                                    <p:cond delay="0"/>
                                  </p:stCondLst>
                                  <p:childTnLst>
                                    <p:animScale>
                                      <p:cBhvr>
                                        <p:cTn id="36" dur="2000" fill="hold"/>
                                        <p:tgtEl>
                                          <p:spTgt spid="5"/>
                                        </p:tgtEl>
                                      </p:cBhvr>
                                      <p:by x="70000" y="70000"/>
                                    </p:animScale>
                                  </p:childTnLst>
                                </p:cTn>
                              </p:par>
                              <p:par>
                                <p:cTn id="37" presetID="42" presetClass="path" presetSubtype="0" accel="50000" decel="50000" fill="hold" nodeType="withEffect">
                                  <p:stCondLst>
                                    <p:cond delay="0"/>
                                  </p:stCondLst>
                                  <p:childTnLst>
                                    <p:animMotion origin="layout" path="M -3.88889E-6 4.81481E-6 L -0.00034 -0.14329 " pathEditMode="relative" rAng="0" ptsTypes="AA">
                                      <p:cBhvr>
                                        <p:cTn id="38" dur="2000" fill="hold"/>
                                        <p:tgtEl>
                                          <p:spTgt spid="4"/>
                                        </p:tgtEl>
                                        <p:attrNameLst>
                                          <p:attrName>ppt_x</p:attrName>
                                          <p:attrName>ppt_y</p:attrName>
                                        </p:attrNameLst>
                                      </p:cBhvr>
                                      <p:rCtr x="-17" y="-7176"/>
                                    </p:animMotion>
                                  </p:childTnLst>
                                </p:cTn>
                              </p:par>
                              <p:par>
                                <p:cTn id="39" presetID="42" presetClass="path" presetSubtype="0" accel="50000" decel="50000" fill="hold" nodeType="withEffect">
                                  <p:stCondLst>
                                    <p:cond delay="0"/>
                                  </p:stCondLst>
                                  <p:childTnLst>
                                    <p:animMotion origin="layout" path="M 0.00122 -0.00278 L 0.00122 -0.14537 " pathEditMode="relative" rAng="0" ptsTypes="AA">
                                      <p:cBhvr>
                                        <p:cTn id="40" dur="2000" fill="hold"/>
                                        <p:tgtEl>
                                          <p:spTgt spid="5"/>
                                        </p:tgtEl>
                                        <p:attrNameLst>
                                          <p:attrName>ppt_x</p:attrName>
                                          <p:attrName>ppt_y</p:attrName>
                                        </p:attrNameLst>
                                      </p:cBhvr>
                                      <p:rCtr x="0" y="-7130"/>
                                    </p:animMotion>
                                  </p:childTnLst>
                                </p:cTn>
                              </p:par>
                              <p:par>
                                <p:cTn id="41" presetID="10" presetClass="exit" presetSubtype="0" fill="hold"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500"/>
                                        <p:tgtEl>
                                          <p:spTgt spid="30"/>
                                        </p:tgtEl>
                                      </p:cBhvr>
                                    </p:animEffect>
                                  </p:childTnLst>
                                </p:cTn>
                              </p:par>
                              <p:par>
                                <p:cTn id="54" presetID="10"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fade">
                                      <p:cBhvr>
                                        <p:cTn id="66" dur="500"/>
                                        <p:tgtEl>
                                          <p:spTgt spid="40"/>
                                        </p:tgtEl>
                                      </p:cBhvr>
                                    </p:animEffect>
                                  </p:childTnLst>
                                </p:cTn>
                              </p:par>
                              <p:par>
                                <p:cTn id="67" presetID="10" presetClass="entr" presetSubtype="0" fill="hold" nodeType="with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fade">
                                      <p:cBhvr>
                                        <p:cTn id="69" dur="500"/>
                                        <p:tgtEl>
                                          <p:spTgt spid="41"/>
                                        </p:tgtEl>
                                      </p:cBhvr>
                                    </p:animEffect>
                                  </p:childTnLst>
                                </p:cTn>
                              </p:par>
                              <p:par>
                                <p:cTn id="70" presetID="10" presetClass="entr" presetSubtype="0" fill="hold" nodeType="with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fade">
                                      <p:cBhvr>
                                        <p:cTn id="72" dur="500"/>
                                        <p:tgtEl>
                                          <p:spTgt spid="4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40" grpId="0" animBg="1"/>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B1F2C-E6E7-6215-12B8-AA49E1200A89}"/>
              </a:ext>
            </a:extLst>
          </p:cNvPr>
          <p:cNvSpPr>
            <a:spLocks noGrp="1"/>
          </p:cNvSpPr>
          <p:nvPr>
            <p:ph type="title"/>
          </p:nvPr>
        </p:nvSpPr>
        <p:spPr/>
        <p:txBody>
          <a:bodyPr>
            <a:normAutofit/>
          </a:bodyPr>
          <a:lstStyle/>
          <a:p>
            <a:r>
              <a:rPr lang="en-US" dirty="0"/>
              <a:t>Origin of Moiré ferroelectricity</a:t>
            </a:r>
          </a:p>
        </p:txBody>
      </p:sp>
      <p:sp>
        <p:nvSpPr>
          <p:cNvPr id="3" name="Content Placeholder 2">
            <a:extLst>
              <a:ext uri="{FF2B5EF4-FFF2-40B4-BE49-F238E27FC236}">
                <a16:creationId xmlns:a16="http://schemas.microsoft.com/office/drawing/2014/main" id="{37F5DCE3-5351-82AF-CC08-6D5A3EFD057A}"/>
              </a:ext>
            </a:extLst>
          </p:cNvPr>
          <p:cNvSpPr>
            <a:spLocks noGrp="1"/>
          </p:cNvSpPr>
          <p:nvPr>
            <p:ph idx="1"/>
          </p:nvPr>
        </p:nvSpPr>
        <p:spPr/>
        <p:txBody>
          <a:bodyPr/>
          <a:lstStyle/>
          <a:p>
            <a:r>
              <a:rPr lang="en-US" dirty="0"/>
              <a:t>Predicted potential profile based on electronic charge redistribution.</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B4282981-3907-91FD-05A9-80358A2E4B26}"/>
                  </a:ext>
                </a:extLst>
              </p:cNvPr>
              <p:cNvSpPr txBox="1"/>
              <p:nvPr/>
            </p:nvSpPr>
            <p:spPr>
              <a:xfrm>
                <a:off x="1070945" y="1831926"/>
                <a:ext cx="7002110" cy="1111266"/>
              </a:xfrm>
              <a:prstGeom prst="rect">
                <a:avLst/>
              </a:prstGeom>
              <a:noFill/>
            </p:spPr>
            <p:txBody>
              <a:bodyPr wrap="none" rtlCol="0">
                <a:spAutoFit/>
              </a:bodyPr>
              <a:lstStyle/>
              <a:p>
                <a:pPr algn="ctr"/>
                <a14:m>
                  <m:oMath xmlns:m="http://schemas.openxmlformats.org/officeDocument/2006/math">
                    <m:r>
                      <a:rPr lang="en-US" b="0" i="1" smtClean="0">
                        <a:latin typeface="Cambria Math" panose="02040503050406030204" pitchFamily="18" charset="0"/>
                      </a:rPr>
                      <m:t>𝑉</m:t>
                    </m:r>
                    <m:d>
                      <m:dPr>
                        <m:ctrlPr>
                          <a:rPr lang="en-US" b="0" i="1" smtClean="0">
                            <a:latin typeface="Cambria Math" panose="02040503050406030204" pitchFamily="18" charset="0"/>
                          </a:rPr>
                        </m:ctrlPr>
                      </m:d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𝑅</m:t>
                            </m:r>
                          </m:e>
                        </m:acc>
                        <m:r>
                          <a:rPr lang="en-US" b="0" i="1" smtClean="0">
                            <a:latin typeface="Cambria Math" panose="02040503050406030204" pitchFamily="18" charset="0"/>
                          </a:rPr>
                          <m:t>,</m:t>
                        </m:r>
                        <m:r>
                          <a:rPr lang="en-US" b="0" i="1" smtClean="0">
                            <a:latin typeface="Cambria Math" panose="02040503050406030204" pitchFamily="18" charset="0"/>
                          </a:rPr>
                          <m:t>𝑧</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r>
                          <a:rPr lang="en-US" b="0" i="1" smtClean="0">
                            <a:latin typeface="Cambria Math" panose="02040503050406030204" pitchFamily="18" charset="0"/>
                          </a:rPr>
                          <m:t>𝜋</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0</m:t>
                            </m:r>
                          </m:sub>
                        </m:sSub>
                      </m:den>
                    </m:f>
                    <m:nary>
                      <m:naryPr>
                        <m:subHide m:val="on"/>
                        <m:supHide m:val="on"/>
                        <m:ctrlPr>
                          <a:rPr lang="en-US" b="0" i="1" smtClean="0">
                            <a:latin typeface="Cambria Math" panose="02040503050406030204" pitchFamily="18" charset="0"/>
                          </a:rPr>
                        </m:ctrlPr>
                      </m:naryPr>
                      <m:sub/>
                      <m:sup/>
                      <m:e>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Δ</m:t>
                            </m:r>
                            <m:r>
                              <a:rPr lang="en-US" b="0" i="1" smtClean="0">
                                <a:latin typeface="Cambria Math" panose="02040503050406030204" pitchFamily="18" charset="0"/>
                              </a:rPr>
                              <m:t>𝜌</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𝑅</m:t>
                                        </m:r>
                                      </m:e>
                                    </m:acc>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𝑧</m:t>
                                </m:r>
                              </m:e>
                            </m:d>
                          </m:num>
                          <m:den>
                            <m:rad>
                              <m:radPr>
                                <m:degHide m:val="on"/>
                                <m:ctrlPr>
                                  <a:rPr lang="en-US" b="0" i="1" smtClean="0">
                                    <a:latin typeface="Cambria Math" panose="02040503050406030204" pitchFamily="18" charset="0"/>
                                  </a:rPr>
                                </m:ctrlPr>
                              </m:radPr>
                              <m:deg/>
                              <m:e>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𝑅</m:t>
                                            </m:r>
                                          </m:e>
                                        </m:acc>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𝑅</m:t>
                                                </m:r>
                                              </m:e>
                                            </m:acc>
                                          </m:e>
                                          <m:sup>
                                            <m:r>
                                              <a:rPr lang="en-US" b="0" i="1" smtClean="0">
                                                <a:latin typeface="Cambria Math" panose="02040503050406030204" pitchFamily="18" charset="0"/>
                                              </a:rPr>
                                              <m:t>′</m:t>
                                            </m:r>
                                          </m:sup>
                                        </m:sSup>
                                      </m:e>
                                    </m:d>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𝑧</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𝑧</m:t>
                                            </m:r>
                                          </m:e>
                                          <m:sup>
                                            <m:r>
                                              <a:rPr lang="en-US" b="0" i="1" smtClean="0">
                                                <a:latin typeface="Cambria Math" panose="02040503050406030204" pitchFamily="18" charset="0"/>
                                              </a:rPr>
                                              <m:t>′</m:t>
                                            </m:r>
                                          </m:sup>
                                        </m:sSup>
                                      </m:e>
                                    </m:d>
                                  </m:e>
                                  <m:sup>
                                    <m:r>
                                      <a:rPr lang="en-US" b="0" i="1" smtClean="0">
                                        <a:latin typeface="Cambria Math" panose="02040503050406030204" pitchFamily="18" charset="0"/>
                                      </a:rPr>
                                      <m:t>2</m:t>
                                    </m:r>
                                  </m:sup>
                                </m:sSup>
                              </m:e>
                            </m:rad>
                          </m:den>
                        </m:f>
                        <m:r>
                          <a:rPr lang="en-US" b="0" i="1" smtClean="0">
                            <a:latin typeface="Cambria Math" panose="02040503050406030204" pitchFamily="18" charset="0"/>
                          </a:rPr>
                          <m:t>𝑑</m:t>
                        </m:r>
                        <m:sSup>
                          <m:sSupPr>
                            <m:ctrlPr>
                              <a:rPr lang="en-US" b="0" i="1"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𝑅</m:t>
                                </m:r>
                              </m:e>
                            </m:acc>
                          </m:e>
                          <m:sup>
                            <m:r>
                              <a:rPr lang="en-US" b="0" i="1" smtClean="0">
                                <a:latin typeface="Cambria Math" panose="02040503050406030204" pitchFamily="18" charset="0"/>
                              </a:rPr>
                              <m:t>′</m:t>
                            </m:r>
                          </m:sup>
                        </m:sSup>
                        <m:r>
                          <a:rPr lang="en-US" b="0" i="1" smtClean="0">
                            <a:latin typeface="Cambria Math" panose="02040503050406030204" pitchFamily="18" charset="0"/>
                          </a:rPr>
                          <m:t>𝑑𝑧</m:t>
                        </m:r>
                        <m:r>
                          <a:rPr lang="en-US" b="0" i="1" smtClean="0">
                            <a:latin typeface="Cambria Math" panose="02040503050406030204" pitchFamily="18" charset="0"/>
                          </a:rPr>
                          <m:t>′</m:t>
                        </m:r>
                      </m:e>
                    </m:nary>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sgn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𝑧</m:t>
                            </m:r>
                          </m:e>
                        </m:d>
                      </m:e>
                    </m:func>
                    <m:f>
                      <m:fPr>
                        <m:ctrlPr>
                          <a:rPr lang="en-US" b="0" i="1" smtClean="0">
                            <a:latin typeface="Cambria Math" panose="02040503050406030204" pitchFamily="18" charset="0"/>
                          </a:rPr>
                        </m:ctrlPr>
                      </m:fPr>
                      <m:num>
                        <m:r>
                          <a:rPr lang="en-US" b="0" i="1" smtClean="0">
                            <a:latin typeface="Cambria Math" panose="02040503050406030204" pitchFamily="18" charset="0"/>
                          </a:rPr>
                          <m:t>𝑃</m:t>
                        </m:r>
                        <m:d>
                          <m:dPr>
                            <m:ctrlPr>
                              <a:rPr lang="en-US" b="0" i="1" smtClean="0">
                                <a:latin typeface="Cambria Math" panose="02040503050406030204" pitchFamily="18" charset="0"/>
                              </a:rPr>
                            </m:ctrlPr>
                          </m:d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𝑅</m:t>
                                </m:r>
                              </m:e>
                            </m:acc>
                          </m:e>
                        </m:d>
                      </m:num>
                      <m:den>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0</m:t>
                            </m:r>
                          </m:sub>
                        </m:sSub>
                      </m:den>
                    </m:f>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exp</m:t>
                        </m:r>
                      </m:fName>
                      <m:e>
                        <m:d>
                          <m:dPr>
                            <m:ctrlPr>
                              <a:rPr lang="en-US" b="0" i="1" smtClean="0">
                                <a:latin typeface="Cambria Math" panose="02040503050406030204" pitchFamily="18" charset="0"/>
                              </a:rPr>
                            </m:ctrlPr>
                          </m:dPr>
                          <m:e>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4</m:t>
                                </m:r>
                                <m:r>
                                  <a:rPr lang="en-US" b="0" i="1" smtClean="0">
                                    <a:latin typeface="Cambria Math" panose="02040503050406030204" pitchFamily="18" charset="0"/>
                                  </a:rPr>
                                  <m:t>𝜋</m:t>
                                </m:r>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den>
                            </m:f>
                            <m:f>
                              <m:fPr>
                                <m:ctrlPr>
                                  <a:rPr lang="en-US" b="0" i="1" smtClean="0">
                                    <a:latin typeface="Cambria Math" panose="02040503050406030204" pitchFamily="18" charset="0"/>
                                  </a:rPr>
                                </m:ctrlPr>
                              </m:fPr>
                              <m:num>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𝑧</m:t>
                                    </m:r>
                                  </m:e>
                                </m:d>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𝑀</m:t>
                                    </m:r>
                                  </m:sub>
                                </m:sSub>
                              </m:den>
                            </m:f>
                          </m:e>
                        </m:d>
                      </m:e>
                    </m:func>
                  </m:oMath>
                </a14:m>
                <a:r>
                  <a:rPr lang="en-US" dirty="0"/>
                  <a:t> </a:t>
                </a:r>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𝑅</m:t>
                              </m:r>
                            </m:e>
                          </m:acc>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0</m:t>
                          </m:r>
                        </m:sub>
                      </m:sSub>
                      <m:d>
                        <m:dPr>
                          <m:begChr m:val="["/>
                          <m:endChr m:val="]"/>
                          <m:ctrlPr>
                            <a:rPr lang="en-US" b="0" i="1" smtClean="0">
                              <a:latin typeface="Cambria Math" panose="02040503050406030204" pitchFamily="18" charset="0"/>
                            </a:rPr>
                          </m:ctrlPr>
                        </m:dPr>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𝑘</m:t>
                                      </m:r>
                                    </m:e>
                                  </m:acc>
                                </m:e>
                                <m:sub>
                                  <m:r>
                                    <a:rPr lang="en-US" b="0" i="1" smtClean="0">
                                      <a:latin typeface="Cambria Math" panose="02040503050406030204" pitchFamily="18" charset="0"/>
                                    </a:rPr>
                                    <m:t>𝑀</m:t>
                                  </m:r>
                                  <m:r>
                                    <a:rPr lang="en-US" b="0" i="1" smtClean="0">
                                      <a:latin typeface="Cambria Math" panose="02040503050406030204" pitchFamily="18" charset="0"/>
                                    </a:rPr>
                                    <m:t>1</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𝑅</m:t>
                                  </m:r>
                                </m:e>
                              </m:acc>
                            </m:e>
                          </m:func>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𝑘</m:t>
                                      </m:r>
                                    </m:e>
                                  </m:acc>
                                </m:e>
                                <m:sub>
                                  <m:r>
                                    <a:rPr lang="en-US" i="1">
                                      <a:latin typeface="Cambria Math" panose="02040503050406030204" pitchFamily="18" charset="0"/>
                                    </a:rPr>
                                    <m:t>𝑀</m:t>
                                  </m:r>
                                  <m:r>
                                    <a:rPr lang="en-US" b="0" i="1" smtClean="0">
                                      <a:latin typeface="Cambria Math" panose="02040503050406030204" pitchFamily="18" charset="0"/>
                                    </a:rPr>
                                    <m:t>2</m:t>
                                  </m:r>
                                </m:sub>
                              </m:sSub>
                              <m:r>
                                <a:rPr lang="en-US" i="1">
                                  <a:latin typeface="Cambria Math" panose="02040503050406030204" pitchFamily="18" charset="0"/>
                                </a:rPr>
                                <m:t>⋅</m:t>
                              </m:r>
                              <m:acc>
                                <m:accPr>
                                  <m:chr m:val="⃗"/>
                                  <m:ctrlPr>
                                    <a:rPr lang="en-US" i="1">
                                      <a:latin typeface="Cambria Math" panose="02040503050406030204" pitchFamily="18" charset="0"/>
                                    </a:rPr>
                                  </m:ctrlPr>
                                </m:accPr>
                                <m:e>
                                  <m:r>
                                    <a:rPr lang="en-US" b="0" i="1" smtClean="0">
                                      <a:latin typeface="Cambria Math" panose="02040503050406030204" pitchFamily="18" charset="0"/>
                                    </a:rPr>
                                    <m:t>𝑅</m:t>
                                  </m:r>
                                </m:e>
                              </m:acc>
                            </m:e>
                          </m:func>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𝑘</m:t>
                                          </m:r>
                                        </m:e>
                                      </m:acc>
                                    </m:e>
                                    <m:sub>
                                      <m:r>
                                        <a:rPr lang="en-US" i="1">
                                          <a:latin typeface="Cambria Math" panose="02040503050406030204" pitchFamily="18" charset="0"/>
                                        </a:rPr>
                                        <m:t>𝑀</m:t>
                                      </m:r>
                                      <m:r>
                                        <a:rPr lang="en-US" i="1">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𝑘</m:t>
                                          </m:r>
                                        </m:e>
                                      </m:acc>
                                    </m:e>
                                    <m:sub>
                                      <m:r>
                                        <a:rPr lang="en-US" i="1">
                                          <a:latin typeface="Cambria Math" panose="02040503050406030204" pitchFamily="18" charset="0"/>
                                        </a:rPr>
                                        <m:t>𝑀</m:t>
                                      </m:r>
                                      <m:r>
                                        <a:rPr lang="en-US" b="0" i="1" smtClean="0">
                                          <a:latin typeface="Cambria Math" panose="02040503050406030204" pitchFamily="18" charset="0"/>
                                        </a:rPr>
                                        <m:t>2</m:t>
                                      </m:r>
                                    </m:sub>
                                  </m:sSub>
                                </m:e>
                              </m:d>
                              <m:r>
                                <a:rPr lang="en-US" i="1">
                                  <a:latin typeface="Cambria Math" panose="02040503050406030204" pitchFamily="18" charset="0"/>
                                </a:rPr>
                                <m:t>⋅</m:t>
                              </m:r>
                              <m:acc>
                                <m:accPr>
                                  <m:chr m:val="⃗"/>
                                  <m:ctrlPr>
                                    <a:rPr lang="en-US" i="1">
                                      <a:latin typeface="Cambria Math" panose="02040503050406030204" pitchFamily="18" charset="0"/>
                                    </a:rPr>
                                  </m:ctrlPr>
                                </m:accPr>
                                <m:e>
                                  <m:r>
                                    <a:rPr lang="en-US" b="0" i="1" smtClean="0">
                                      <a:latin typeface="Cambria Math" panose="02040503050406030204" pitchFamily="18" charset="0"/>
                                    </a:rPr>
                                    <m:t>𝑅</m:t>
                                  </m:r>
                                </m:e>
                              </m:acc>
                            </m:e>
                          </m:func>
                        </m:e>
                      </m:d>
                    </m:oMath>
                  </m:oMathPara>
                </a14:m>
                <a:endParaRPr lang="en-US" dirty="0"/>
              </a:p>
            </p:txBody>
          </p:sp>
        </mc:Choice>
        <mc:Fallback>
          <p:sp>
            <p:nvSpPr>
              <p:cNvPr id="4" name="TextBox 3">
                <a:extLst>
                  <a:ext uri="{FF2B5EF4-FFF2-40B4-BE49-F238E27FC236}">
                    <a16:creationId xmlns:a16="http://schemas.microsoft.com/office/drawing/2014/main" id="{B4282981-3907-91FD-05A9-80358A2E4B26}"/>
                  </a:ext>
                </a:extLst>
              </p:cNvPr>
              <p:cNvSpPr txBox="1">
                <a:spLocks noRot="1" noChangeAspect="1" noMove="1" noResize="1" noEditPoints="1" noAdjustHandles="1" noChangeArrowheads="1" noChangeShapeType="1" noTextEdit="1"/>
              </p:cNvSpPr>
              <p:nvPr/>
            </p:nvSpPr>
            <p:spPr>
              <a:xfrm>
                <a:off x="1070945" y="1831926"/>
                <a:ext cx="7002110" cy="1111266"/>
              </a:xfrm>
              <a:prstGeom prst="rect">
                <a:avLst/>
              </a:prstGeom>
              <a:blipFill>
                <a:blip r:embed="rId2"/>
                <a:stretch>
                  <a:fillRect/>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0099D0EC-8012-73CB-D194-1F54BBE6BCB9}"/>
              </a:ext>
            </a:extLst>
          </p:cNvPr>
          <p:cNvPicPr>
            <a:picLocks noChangeAspect="1"/>
          </p:cNvPicPr>
          <p:nvPr/>
        </p:nvPicPr>
        <p:blipFill>
          <a:blip r:embed="rId3"/>
          <a:stretch>
            <a:fillRect/>
          </a:stretch>
        </p:blipFill>
        <p:spPr>
          <a:xfrm>
            <a:off x="4114312" y="3262555"/>
            <a:ext cx="2108234" cy="2567721"/>
          </a:xfrm>
          <a:prstGeom prst="rect">
            <a:avLst/>
          </a:prstGeom>
        </p:spPr>
      </p:pic>
      <p:pic>
        <p:nvPicPr>
          <p:cNvPr id="6" name="Picture 5">
            <a:extLst>
              <a:ext uri="{FF2B5EF4-FFF2-40B4-BE49-F238E27FC236}">
                <a16:creationId xmlns:a16="http://schemas.microsoft.com/office/drawing/2014/main" id="{C1465217-8120-E91B-1936-40D26A629368}"/>
              </a:ext>
            </a:extLst>
          </p:cNvPr>
          <p:cNvPicPr>
            <a:picLocks noChangeAspect="1"/>
          </p:cNvPicPr>
          <p:nvPr/>
        </p:nvPicPr>
        <p:blipFill>
          <a:blip r:embed="rId4"/>
          <a:stretch>
            <a:fillRect/>
          </a:stretch>
        </p:blipFill>
        <p:spPr>
          <a:xfrm>
            <a:off x="6130281" y="3262555"/>
            <a:ext cx="2667662" cy="2567721"/>
          </a:xfrm>
          <a:prstGeom prst="rect">
            <a:avLst/>
          </a:prstGeom>
        </p:spPr>
      </p:pic>
      <p:sp>
        <p:nvSpPr>
          <p:cNvPr id="7" name="TextBox 6">
            <a:extLst>
              <a:ext uri="{FF2B5EF4-FFF2-40B4-BE49-F238E27FC236}">
                <a16:creationId xmlns:a16="http://schemas.microsoft.com/office/drawing/2014/main" id="{94CBE821-7B0B-EB7C-CA0A-62787CA2323F}"/>
              </a:ext>
            </a:extLst>
          </p:cNvPr>
          <p:cNvSpPr txBox="1"/>
          <p:nvPr/>
        </p:nvSpPr>
        <p:spPr>
          <a:xfrm>
            <a:off x="4098535" y="5913660"/>
            <a:ext cx="4248022" cy="307777"/>
          </a:xfrm>
          <a:prstGeom prst="rect">
            <a:avLst/>
          </a:prstGeom>
          <a:noFill/>
        </p:spPr>
        <p:txBody>
          <a:bodyPr wrap="none" rtlCol="0">
            <a:spAutoFit/>
          </a:bodyPr>
          <a:lstStyle/>
          <a:p>
            <a:pPr algn="l"/>
            <a:r>
              <a:rPr lang="en-US" sz="1400" i="0" dirty="0">
                <a:solidFill>
                  <a:srgbClr val="222222"/>
                </a:solidFill>
                <a:effectLst/>
                <a:latin typeface="Arial" panose="020B0604020202020204" pitchFamily="34" charset="0"/>
                <a:cs typeface="Arial" panose="020B0604020202020204" pitchFamily="34" charset="0"/>
              </a:rPr>
              <a:t>D.S. Kim, </a:t>
            </a:r>
            <a:r>
              <a:rPr lang="en-US" sz="1400" b="1" i="0" dirty="0">
                <a:solidFill>
                  <a:srgbClr val="222222"/>
                </a:solidFill>
                <a:effectLst/>
                <a:latin typeface="Arial" panose="020B0604020202020204" pitchFamily="34" charset="0"/>
                <a:cs typeface="Arial" panose="020B0604020202020204" pitchFamily="34" charset="0"/>
              </a:rPr>
              <a:t>X. Li* </a:t>
            </a:r>
            <a:r>
              <a:rPr lang="en-US" sz="1400" i="1" dirty="0">
                <a:solidFill>
                  <a:srgbClr val="222222"/>
                </a:solidFill>
                <a:effectLst/>
                <a:latin typeface="Arial" panose="020B0604020202020204" pitchFamily="34" charset="0"/>
                <a:cs typeface="Arial" panose="020B0604020202020204" pitchFamily="34" charset="0"/>
              </a:rPr>
              <a:t>et al.</a:t>
            </a:r>
            <a:r>
              <a:rPr lang="en-US" sz="1400" i="0" dirty="0">
                <a:solidFill>
                  <a:srgbClr val="222222"/>
                </a:solidFill>
                <a:effectLst/>
                <a:latin typeface="Arial" panose="020B0604020202020204" pitchFamily="34" charset="0"/>
                <a:cs typeface="Arial" panose="020B0604020202020204" pitchFamily="34" charset="0"/>
              </a:rPr>
              <a:t> </a:t>
            </a:r>
            <a:r>
              <a:rPr lang="en-US" sz="1400" i="1" dirty="0">
                <a:solidFill>
                  <a:srgbClr val="222222"/>
                </a:solidFill>
                <a:effectLst/>
                <a:latin typeface="Arial" panose="020B0604020202020204" pitchFamily="34" charset="0"/>
                <a:cs typeface="Arial" panose="020B0604020202020204" pitchFamily="34" charset="0"/>
              </a:rPr>
              <a:t>Nat. Mater.</a:t>
            </a:r>
            <a:r>
              <a:rPr lang="en-US" sz="1400" i="0" dirty="0">
                <a:solidFill>
                  <a:srgbClr val="222222"/>
                </a:solidFill>
                <a:effectLst/>
                <a:latin typeface="Arial" panose="020B0604020202020204" pitchFamily="34" charset="0"/>
                <a:cs typeface="Arial" panose="020B0604020202020204" pitchFamily="34" charset="0"/>
              </a:rPr>
              <a:t> 23, 65–70 (2024).</a:t>
            </a:r>
            <a:endParaRPr lang="en-US" i="0" dirty="0">
              <a:effectLst/>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EBF6A29F-BC5F-B421-D066-E2E9DC99DF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817" y="3331413"/>
            <a:ext cx="2599213" cy="259921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57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7BCEF-9313-E168-8EFD-21AF75F474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8D1855-CA6A-10F8-69D9-EF9881C9E4F1}"/>
              </a:ext>
            </a:extLst>
          </p:cNvPr>
          <p:cNvSpPr>
            <a:spLocks noGrp="1"/>
          </p:cNvSpPr>
          <p:nvPr>
            <p:ph type="title"/>
          </p:nvPr>
        </p:nvSpPr>
        <p:spPr/>
        <p:txBody>
          <a:bodyPr/>
          <a:lstStyle/>
          <a:p>
            <a:r>
              <a:rPr lang="en-US" dirty="0"/>
              <a:t>Polarization switching in moiré system</a:t>
            </a:r>
          </a:p>
        </p:txBody>
      </p:sp>
      <p:sp>
        <p:nvSpPr>
          <p:cNvPr id="8" name="Content Placeholder 2">
            <a:extLst>
              <a:ext uri="{FF2B5EF4-FFF2-40B4-BE49-F238E27FC236}">
                <a16:creationId xmlns:a16="http://schemas.microsoft.com/office/drawing/2014/main" id="{2BA6348A-6894-82ED-D9F7-7A23B1186570}"/>
              </a:ext>
            </a:extLst>
          </p:cNvPr>
          <p:cNvSpPr>
            <a:spLocks noGrp="1"/>
          </p:cNvSpPr>
          <p:nvPr>
            <p:ph idx="1"/>
          </p:nvPr>
        </p:nvSpPr>
        <p:spPr>
          <a:xfrm>
            <a:off x="628650" y="1255363"/>
            <a:ext cx="7886700" cy="4921601"/>
          </a:xfrm>
        </p:spPr>
        <p:txBody>
          <a:bodyPr/>
          <a:lstStyle/>
          <a:p>
            <a:r>
              <a:rPr lang="en-US" dirty="0"/>
              <a:t>How to switch moiré FE domains using electrical field?</a:t>
            </a:r>
          </a:p>
          <a:p>
            <a:endParaRPr lang="en-US" dirty="0"/>
          </a:p>
          <a:p>
            <a:endParaRPr lang="en-US" dirty="0"/>
          </a:p>
          <a:p>
            <a:endParaRPr lang="en-US" dirty="0"/>
          </a:p>
          <a:p>
            <a:endParaRPr lang="en-US" dirty="0"/>
          </a:p>
          <a:p>
            <a:endParaRPr lang="en-US" dirty="0"/>
          </a:p>
          <a:p>
            <a:endParaRPr lang="en-US" dirty="0"/>
          </a:p>
          <a:p>
            <a:r>
              <a:rPr lang="en-US" dirty="0"/>
              <a:t>Possible mechanism of polarization switching</a:t>
            </a:r>
          </a:p>
          <a:p>
            <a:pPr marL="594900" lvl="1" indent="-342900">
              <a:buFont typeface="+mj-lt"/>
              <a:buAutoNum type="arabicPeriod"/>
            </a:pPr>
            <a:r>
              <a:rPr lang="en-US" dirty="0"/>
              <a:t>Charge “re-redistribution” under the applied field</a:t>
            </a:r>
          </a:p>
          <a:p>
            <a:pPr marL="594900" lvl="1" indent="-342900">
              <a:buFont typeface="+mj-lt"/>
              <a:buAutoNum type="arabicPeriod"/>
            </a:pPr>
            <a:r>
              <a:rPr lang="en-US" dirty="0"/>
              <a:t>Domain wall sliding due to the mechanical shift in stacking geometry</a:t>
            </a:r>
          </a:p>
          <a:p>
            <a:pPr marL="594900" lvl="1" indent="-342900">
              <a:buFont typeface="+mj-lt"/>
              <a:buAutoNum type="arabicPeriod"/>
            </a:pPr>
            <a:r>
              <a:rPr lang="en-US" dirty="0"/>
              <a:t>Well…?</a:t>
            </a:r>
          </a:p>
        </p:txBody>
      </p:sp>
      <p:pic>
        <p:nvPicPr>
          <p:cNvPr id="3" name="Graphic 2">
            <a:extLst>
              <a:ext uri="{FF2B5EF4-FFF2-40B4-BE49-F238E27FC236}">
                <a16:creationId xmlns:a16="http://schemas.microsoft.com/office/drawing/2014/main" id="{109EA8B4-D99D-57FA-49E6-7FDEBCF784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57435" y="2324100"/>
            <a:ext cx="2255834" cy="1613043"/>
          </a:xfrm>
          <a:prstGeom prst="rect">
            <a:avLst/>
          </a:prstGeom>
        </p:spPr>
      </p:pic>
      <p:sp>
        <p:nvSpPr>
          <p:cNvPr id="6" name="Rectangle 5">
            <a:extLst>
              <a:ext uri="{FF2B5EF4-FFF2-40B4-BE49-F238E27FC236}">
                <a16:creationId xmlns:a16="http://schemas.microsoft.com/office/drawing/2014/main" id="{09E8E29D-F69A-3D4D-5F81-574B21E492B5}"/>
              </a:ext>
            </a:extLst>
          </p:cNvPr>
          <p:cNvSpPr/>
          <p:nvPr/>
        </p:nvSpPr>
        <p:spPr>
          <a:xfrm>
            <a:off x="1295400" y="2255520"/>
            <a:ext cx="2392680" cy="1790700"/>
          </a:xfrm>
          <a:prstGeom prst="rect">
            <a:avLst/>
          </a:prstGeom>
          <a:solidFill>
            <a:srgbClr val="FFC000">
              <a:alpha val="30000"/>
            </a:srgb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ightning Bolt 8">
            <a:extLst>
              <a:ext uri="{FF2B5EF4-FFF2-40B4-BE49-F238E27FC236}">
                <a16:creationId xmlns:a16="http://schemas.microsoft.com/office/drawing/2014/main" id="{578B146A-7E0D-BB32-CB1B-6AC1907E805F}"/>
              </a:ext>
            </a:extLst>
          </p:cNvPr>
          <p:cNvSpPr/>
          <p:nvPr/>
        </p:nvSpPr>
        <p:spPr>
          <a:xfrm>
            <a:off x="1233903" y="1850461"/>
            <a:ext cx="624840" cy="947277"/>
          </a:xfrm>
          <a:prstGeom prst="lightningBol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ightning Bolt 14">
            <a:extLst>
              <a:ext uri="{FF2B5EF4-FFF2-40B4-BE49-F238E27FC236}">
                <a16:creationId xmlns:a16="http://schemas.microsoft.com/office/drawing/2014/main" id="{6D863CD5-B1D4-5019-AFE0-D20BFD80BBED}"/>
              </a:ext>
            </a:extLst>
          </p:cNvPr>
          <p:cNvSpPr/>
          <p:nvPr/>
        </p:nvSpPr>
        <p:spPr>
          <a:xfrm>
            <a:off x="2013879" y="2255520"/>
            <a:ext cx="624840" cy="947277"/>
          </a:xfrm>
          <a:prstGeom prst="lightningBol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ightning Bolt 15">
            <a:extLst>
              <a:ext uri="{FF2B5EF4-FFF2-40B4-BE49-F238E27FC236}">
                <a16:creationId xmlns:a16="http://schemas.microsoft.com/office/drawing/2014/main" id="{561585F8-7D4F-651B-24C9-3F89ECEC929D}"/>
              </a:ext>
            </a:extLst>
          </p:cNvPr>
          <p:cNvSpPr/>
          <p:nvPr/>
        </p:nvSpPr>
        <p:spPr>
          <a:xfrm>
            <a:off x="2800776" y="1829260"/>
            <a:ext cx="624840" cy="947277"/>
          </a:xfrm>
          <a:prstGeom prst="lightningBol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ightning Bolt 16">
            <a:extLst>
              <a:ext uri="{FF2B5EF4-FFF2-40B4-BE49-F238E27FC236}">
                <a16:creationId xmlns:a16="http://schemas.microsoft.com/office/drawing/2014/main" id="{89AD6434-4FFA-67C2-4E93-35C59B21680A}"/>
              </a:ext>
            </a:extLst>
          </p:cNvPr>
          <p:cNvSpPr/>
          <p:nvPr/>
        </p:nvSpPr>
        <p:spPr>
          <a:xfrm>
            <a:off x="1226982" y="2797738"/>
            <a:ext cx="624840" cy="947277"/>
          </a:xfrm>
          <a:prstGeom prst="lightningBol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ightning Bolt 17">
            <a:extLst>
              <a:ext uri="{FF2B5EF4-FFF2-40B4-BE49-F238E27FC236}">
                <a16:creationId xmlns:a16="http://schemas.microsoft.com/office/drawing/2014/main" id="{BCD56216-B82F-C70D-FC19-938268C99731}"/>
              </a:ext>
            </a:extLst>
          </p:cNvPr>
          <p:cNvSpPr/>
          <p:nvPr/>
        </p:nvSpPr>
        <p:spPr>
          <a:xfrm>
            <a:off x="2769836" y="2713917"/>
            <a:ext cx="624840" cy="947277"/>
          </a:xfrm>
          <a:prstGeom prst="lightningBol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3CEF6FBE-58A4-82D2-8617-359507CF25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69005" y="2324100"/>
            <a:ext cx="2255834" cy="1613043"/>
          </a:xfrm>
          <a:prstGeom prst="rect">
            <a:avLst/>
          </a:prstGeom>
        </p:spPr>
      </p:pic>
      <p:sp>
        <p:nvSpPr>
          <p:cNvPr id="20" name="Rectangle 19">
            <a:extLst>
              <a:ext uri="{FF2B5EF4-FFF2-40B4-BE49-F238E27FC236}">
                <a16:creationId xmlns:a16="http://schemas.microsoft.com/office/drawing/2014/main" id="{7632693E-89F9-85C4-A4EC-71B6D716E101}"/>
              </a:ext>
            </a:extLst>
          </p:cNvPr>
          <p:cNvSpPr/>
          <p:nvPr/>
        </p:nvSpPr>
        <p:spPr>
          <a:xfrm>
            <a:off x="5958502" y="2818217"/>
            <a:ext cx="676839" cy="610783"/>
          </a:xfrm>
          <a:prstGeom prst="rect">
            <a:avLst/>
          </a:prstGeom>
          <a:solidFill>
            <a:srgbClr val="FFC000">
              <a:alpha val="30000"/>
            </a:srgb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ightning Bolt 20">
            <a:extLst>
              <a:ext uri="{FF2B5EF4-FFF2-40B4-BE49-F238E27FC236}">
                <a16:creationId xmlns:a16="http://schemas.microsoft.com/office/drawing/2014/main" id="{0A390F06-335B-47C8-72BB-39AA115FC86C}"/>
              </a:ext>
            </a:extLst>
          </p:cNvPr>
          <p:cNvSpPr/>
          <p:nvPr/>
        </p:nvSpPr>
        <p:spPr>
          <a:xfrm>
            <a:off x="6007669" y="2504498"/>
            <a:ext cx="450556" cy="683057"/>
          </a:xfrm>
          <a:prstGeom prst="lightningBol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2826FE60-2BD7-AFCD-AC0B-5F2CF9C8666C}"/>
              </a:ext>
            </a:extLst>
          </p:cNvPr>
          <p:cNvSpPr/>
          <p:nvPr/>
        </p:nvSpPr>
        <p:spPr>
          <a:xfrm>
            <a:off x="4078224" y="5751576"/>
            <a:ext cx="768096" cy="4253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FCA7C2C-0F67-FAAD-9B4D-7E0FB4B259ED}"/>
              </a:ext>
            </a:extLst>
          </p:cNvPr>
          <p:cNvSpPr txBox="1"/>
          <p:nvPr/>
        </p:nvSpPr>
        <p:spPr>
          <a:xfrm>
            <a:off x="5044400" y="5715299"/>
            <a:ext cx="3470950" cy="461665"/>
          </a:xfrm>
          <a:prstGeom prst="rect">
            <a:avLst/>
          </a:prstGeom>
          <a:noFill/>
        </p:spPr>
        <p:txBody>
          <a:bodyPr wrap="none" rtlCol="0">
            <a:spAutoFit/>
          </a:bodyPr>
          <a:lstStyle/>
          <a:p>
            <a:r>
              <a:rPr lang="en-US" sz="2400" dirty="0"/>
              <a:t>Still ongoing investigation!</a:t>
            </a:r>
          </a:p>
        </p:txBody>
      </p:sp>
    </p:spTree>
    <p:extLst>
      <p:ext uri="{BB962C8B-B14F-4D97-AF65-F5344CB8AC3E}">
        <p14:creationId xmlns:p14="http://schemas.microsoft.com/office/powerpoint/2010/main" val="400745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xEl>
                                              <p:pRg st="7" end="7"/>
                                            </p:txEl>
                                          </p:spTgt>
                                        </p:tgtEl>
                                        <p:attrNameLst>
                                          <p:attrName>style.visibility</p:attrName>
                                        </p:attrNameLst>
                                      </p:cBhvr>
                                      <p:to>
                                        <p:strVal val="visible"/>
                                      </p:to>
                                    </p:set>
                                    <p:animEffect transition="in" filter="fade">
                                      <p:cBhvr>
                                        <p:cTn id="40" dur="500"/>
                                        <p:tgtEl>
                                          <p:spTgt spid="8">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
                                            <p:txEl>
                                              <p:pRg st="8" end="8"/>
                                            </p:txEl>
                                          </p:spTgt>
                                        </p:tgtEl>
                                        <p:attrNameLst>
                                          <p:attrName>style.visibility</p:attrName>
                                        </p:attrNameLst>
                                      </p:cBhvr>
                                      <p:to>
                                        <p:strVal val="visible"/>
                                      </p:to>
                                    </p:set>
                                    <p:animEffect transition="in" filter="fade">
                                      <p:cBhvr>
                                        <p:cTn id="45" dur="500"/>
                                        <p:tgtEl>
                                          <p:spTgt spid="8">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8">
                                            <p:txEl>
                                              <p:pRg st="9" end="9"/>
                                            </p:txEl>
                                          </p:spTgt>
                                        </p:tgtEl>
                                        <p:attrNameLst>
                                          <p:attrName>style.visibility</p:attrName>
                                        </p:attrNameLst>
                                      </p:cBhvr>
                                      <p:to>
                                        <p:strVal val="visible"/>
                                      </p:to>
                                    </p:set>
                                    <p:animEffect transition="in" filter="fade">
                                      <p:cBhvr>
                                        <p:cTn id="50" dur="500"/>
                                        <p:tgtEl>
                                          <p:spTgt spid="8">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8">
                                            <p:txEl>
                                              <p:pRg st="10" end="10"/>
                                            </p:txEl>
                                          </p:spTgt>
                                        </p:tgtEl>
                                        <p:attrNameLst>
                                          <p:attrName>style.visibility</p:attrName>
                                        </p:attrNameLst>
                                      </p:cBhvr>
                                      <p:to>
                                        <p:strVal val="visible"/>
                                      </p:to>
                                    </p:set>
                                    <p:animEffect transition="in" filter="fade">
                                      <p:cBhvr>
                                        <p:cTn id="55" dur="500"/>
                                        <p:tgtEl>
                                          <p:spTgt spid="8">
                                            <p:txEl>
                                              <p:pRg st="10" end="1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5" grpId="0" animBg="1"/>
      <p:bldP spid="16" grpId="0" animBg="1"/>
      <p:bldP spid="17" grpId="0" animBg="1"/>
      <p:bldP spid="18" grpId="0" animBg="1"/>
      <p:bldP spid="20" grpId="0" animBg="1"/>
      <p:bldP spid="21" grpId="0" animBg="1"/>
      <p:bldP spid="22" grpId="0" animBg="1"/>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AF5A2-F960-4D9E-58BF-7986999277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E2EC08-30A8-CE65-9BCD-C0EB63F229FC}"/>
              </a:ext>
            </a:extLst>
          </p:cNvPr>
          <p:cNvSpPr>
            <a:spLocks noGrp="1"/>
          </p:cNvSpPr>
          <p:nvPr>
            <p:ph type="title"/>
          </p:nvPr>
        </p:nvSpPr>
        <p:spPr/>
        <p:txBody>
          <a:bodyPr/>
          <a:lstStyle/>
          <a:p>
            <a:r>
              <a:rPr lang="en-US" dirty="0"/>
              <a:t>Polarization switching in moiré system</a:t>
            </a:r>
          </a:p>
        </p:txBody>
      </p:sp>
      <p:sp>
        <p:nvSpPr>
          <p:cNvPr id="8" name="Content Placeholder 2">
            <a:extLst>
              <a:ext uri="{FF2B5EF4-FFF2-40B4-BE49-F238E27FC236}">
                <a16:creationId xmlns:a16="http://schemas.microsoft.com/office/drawing/2014/main" id="{FCC50C70-9D01-0E1A-B3B9-9A78E8650057}"/>
              </a:ext>
            </a:extLst>
          </p:cNvPr>
          <p:cNvSpPr>
            <a:spLocks noGrp="1"/>
          </p:cNvSpPr>
          <p:nvPr>
            <p:ph idx="1"/>
          </p:nvPr>
        </p:nvSpPr>
        <p:spPr>
          <a:xfrm>
            <a:off x="628650" y="1255363"/>
            <a:ext cx="7886700" cy="4921601"/>
          </a:xfrm>
        </p:spPr>
        <p:txBody>
          <a:bodyPr/>
          <a:lstStyle/>
          <a:p>
            <a:r>
              <a:rPr lang="en-US" dirty="0"/>
              <a:t>Domain wall sliding in an isolated (or wall-pinned) domain</a:t>
            </a:r>
          </a:p>
        </p:txBody>
      </p:sp>
      <p:grpSp>
        <p:nvGrpSpPr>
          <p:cNvPr id="50" name="Group 49">
            <a:extLst>
              <a:ext uri="{FF2B5EF4-FFF2-40B4-BE49-F238E27FC236}">
                <a16:creationId xmlns:a16="http://schemas.microsoft.com/office/drawing/2014/main" id="{13E05D22-DD43-7D11-00C3-EC487BF3B52E}"/>
              </a:ext>
            </a:extLst>
          </p:cNvPr>
          <p:cNvGrpSpPr/>
          <p:nvPr/>
        </p:nvGrpSpPr>
        <p:grpSpPr>
          <a:xfrm>
            <a:off x="3573140" y="2029831"/>
            <a:ext cx="5217657" cy="3813469"/>
            <a:chOff x="1624284" y="1907913"/>
            <a:chExt cx="5217657" cy="3813469"/>
          </a:xfrm>
        </p:grpSpPr>
        <p:grpSp>
          <p:nvGrpSpPr>
            <p:cNvPr id="10" name="Group 9">
              <a:extLst>
                <a:ext uri="{FF2B5EF4-FFF2-40B4-BE49-F238E27FC236}">
                  <a16:creationId xmlns:a16="http://schemas.microsoft.com/office/drawing/2014/main" id="{C4A57B72-DCE7-8D05-3541-398A872B339C}"/>
                </a:ext>
              </a:extLst>
            </p:cNvPr>
            <p:cNvGrpSpPr/>
            <p:nvPr/>
          </p:nvGrpSpPr>
          <p:grpSpPr>
            <a:xfrm>
              <a:off x="1786597" y="1907913"/>
              <a:ext cx="5055344" cy="3813469"/>
              <a:chOff x="609600" y="1703411"/>
              <a:chExt cx="5546226" cy="4183763"/>
            </a:xfrm>
          </p:grpSpPr>
          <p:pic>
            <p:nvPicPr>
              <p:cNvPr id="11" name="Picture 10">
                <a:extLst>
                  <a:ext uri="{FF2B5EF4-FFF2-40B4-BE49-F238E27FC236}">
                    <a16:creationId xmlns:a16="http://schemas.microsoft.com/office/drawing/2014/main" id="{2CC9CB86-1F83-E4F0-F937-CF7DC9270410}"/>
                  </a:ext>
                </a:extLst>
              </p:cNvPr>
              <p:cNvPicPr>
                <a:picLocks noChangeAspect="1"/>
              </p:cNvPicPr>
              <p:nvPr/>
            </p:nvPicPr>
            <p:blipFill>
              <a:blip r:embed="rId2"/>
              <a:stretch>
                <a:fillRect/>
              </a:stretch>
            </p:blipFill>
            <p:spPr>
              <a:xfrm>
                <a:off x="2565904" y="1703411"/>
                <a:ext cx="2547634" cy="1846112"/>
              </a:xfrm>
              <a:prstGeom prst="rect">
                <a:avLst/>
              </a:prstGeom>
            </p:spPr>
          </p:pic>
          <p:pic>
            <p:nvPicPr>
              <p:cNvPr id="12" name="Picture 11">
                <a:extLst>
                  <a:ext uri="{FF2B5EF4-FFF2-40B4-BE49-F238E27FC236}">
                    <a16:creationId xmlns:a16="http://schemas.microsoft.com/office/drawing/2014/main" id="{3A365FE1-670C-5FD5-C72C-34678E6159AC}"/>
                  </a:ext>
                </a:extLst>
              </p:cNvPr>
              <p:cNvPicPr>
                <a:picLocks noChangeAspect="1"/>
              </p:cNvPicPr>
              <p:nvPr/>
            </p:nvPicPr>
            <p:blipFill>
              <a:blip r:embed="rId3"/>
              <a:stretch>
                <a:fillRect/>
              </a:stretch>
            </p:blipFill>
            <p:spPr>
              <a:xfrm>
                <a:off x="609600" y="4041062"/>
                <a:ext cx="5546226" cy="1846112"/>
              </a:xfrm>
              <a:prstGeom prst="rect">
                <a:avLst/>
              </a:prstGeom>
            </p:spPr>
          </p:pic>
          <p:sp>
            <p:nvSpPr>
              <p:cNvPr id="13" name="Arrow: Right 12">
                <a:extLst>
                  <a:ext uri="{FF2B5EF4-FFF2-40B4-BE49-F238E27FC236}">
                    <a16:creationId xmlns:a16="http://schemas.microsoft.com/office/drawing/2014/main" id="{2704E701-9FDC-BE90-0D94-F129A1FC2DB6}"/>
                  </a:ext>
                </a:extLst>
              </p:cNvPr>
              <p:cNvSpPr/>
              <p:nvPr/>
            </p:nvSpPr>
            <p:spPr>
              <a:xfrm rot="3547739">
                <a:off x="4823544" y="3554102"/>
                <a:ext cx="406400" cy="45082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666340AE-AC85-BDD4-DA99-6160C2BA3630}"/>
                  </a:ext>
                </a:extLst>
              </p:cNvPr>
              <p:cNvSpPr/>
              <p:nvPr/>
            </p:nvSpPr>
            <p:spPr>
              <a:xfrm rot="8551418">
                <a:off x="2640066" y="3547588"/>
                <a:ext cx="406400" cy="45082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0561B6BD-546C-2E87-8B96-8DAB95A4991C}"/>
                </a:ext>
              </a:extLst>
            </p:cNvPr>
            <p:cNvGrpSpPr/>
            <p:nvPr/>
          </p:nvGrpSpPr>
          <p:grpSpPr>
            <a:xfrm>
              <a:off x="1624284" y="2221500"/>
              <a:ext cx="1838582" cy="1267002"/>
              <a:chOff x="772407" y="2461454"/>
              <a:chExt cx="1838582" cy="1267002"/>
            </a:xfrm>
          </p:grpSpPr>
          <p:pic>
            <p:nvPicPr>
              <p:cNvPr id="47" name="Picture 46">
                <a:extLst>
                  <a:ext uri="{FF2B5EF4-FFF2-40B4-BE49-F238E27FC236}">
                    <a16:creationId xmlns:a16="http://schemas.microsoft.com/office/drawing/2014/main" id="{3722CE72-5615-9D0E-D554-BFFBDC54C7E2}"/>
                  </a:ext>
                </a:extLst>
              </p:cNvPr>
              <p:cNvPicPr>
                <a:picLocks noChangeAspect="1"/>
              </p:cNvPicPr>
              <p:nvPr/>
            </p:nvPicPr>
            <p:blipFill>
              <a:blip r:embed="rId4"/>
              <a:stretch>
                <a:fillRect/>
              </a:stretch>
            </p:blipFill>
            <p:spPr>
              <a:xfrm>
                <a:off x="772407" y="2461454"/>
                <a:ext cx="1838582" cy="1267002"/>
              </a:xfrm>
              <a:prstGeom prst="rect">
                <a:avLst/>
              </a:prstGeom>
            </p:spPr>
          </p:pic>
          <p:sp>
            <p:nvSpPr>
              <p:cNvPr id="48" name="Rectangle 47">
                <a:extLst>
                  <a:ext uri="{FF2B5EF4-FFF2-40B4-BE49-F238E27FC236}">
                    <a16:creationId xmlns:a16="http://schemas.microsoft.com/office/drawing/2014/main" id="{6DAF0A71-458E-E9CB-537D-F62A6A8849AC}"/>
                  </a:ext>
                </a:extLst>
              </p:cNvPr>
              <p:cNvSpPr/>
              <p:nvPr/>
            </p:nvSpPr>
            <p:spPr>
              <a:xfrm>
                <a:off x="981124" y="2481175"/>
                <a:ext cx="353618" cy="3536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49" name="TextBox 48">
            <a:extLst>
              <a:ext uri="{FF2B5EF4-FFF2-40B4-BE49-F238E27FC236}">
                <a16:creationId xmlns:a16="http://schemas.microsoft.com/office/drawing/2014/main" id="{8729D5B8-8FD5-B977-AEC8-ED2B14326409}"/>
              </a:ext>
            </a:extLst>
          </p:cNvPr>
          <p:cNvSpPr txBox="1"/>
          <p:nvPr/>
        </p:nvSpPr>
        <p:spPr>
          <a:xfrm>
            <a:off x="3573140" y="6085686"/>
            <a:ext cx="5243295" cy="307777"/>
          </a:xfrm>
          <a:prstGeom prst="rect">
            <a:avLst/>
          </a:prstGeom>
          <a:noFill/>
        </p:spPr>
        <p:txBody>
          <a:bodyPr wrap="none" rtlCol="0">
            <a:spAutoFit/>
          </a:bodyPr>
          <a:lstStyle/>
          <a:p>
            <a:pPr algn="ctr"/>
            <a:r>
              <a:rPr lang="en-US" sz="1400" i="0" dirty="0">
                <a:solidFill>
                  <a:srgbClr val="222222"/>
                </a:solidFill>
                <a:effectLst/>
                <a:latin typeface="Arial" panose="020B0604020202020204" pitchFamily="34" charset="0"/>
                <a:cs typeface="Arial" panose="020B0604020202020204" pitchFamily="34" charset="0"/>
              </a:rPr>
              <a:t>V. Stern, M. Ben Shalo</a:t>
            </a:r>
            <a:r>
              <a:rPr lang="en-US" sz="1400" dirty="0">
                <a:solidFill>
                  <a:srgbClr val="222222"/>
                </a:solidFill>
                <a:latin typeface="Arial" panose="020B0604020202020204" pitchFamily="34" charset="0"/>
                <a:cs typeface="Arial" panose="020B0604020202020204" pitchFamily="34" charset="0"/>
              </a:rPr>
              <a:t>m*</a:t>
            </a:r>
            <a:r>
              <a:rPr lang="en-US" sz="1400" i="0" dirty="0">
                <a:solidFill>
                  <a:srgbClr val="222222"/>
                </a:solidFill>
                <a:effectLst/>
                <a:latin typeface="Arial" panose="020B0604020202020204" pitchFamily="34" charset="0"/>
                <a:cs typeface="Arial" panose="020B0604020202020204" pitchFamily="34" charset="0"/>
              </a:rPr>
              <a:t> </a:t>
            </a:r>
            <a:r>
              <a:rPr lang="en-US" sz="1400" i="1" dirty="0">
                <a:solidFill>
                  <a:srgbClr val="222222"/>
                </a:solidFill>
                <a:effectLst/>
                <a:latin typeface="Arial" panose="020B0604020202020204" pitchFamily="34" charset="0"/>
                <a:cs typeface="Arial" panose="020B0604020202020204" pitchFamily="34" charset="0"/>
              </a:rPr>
              <a:t>et al. Science </a:t>
            </a:r>
            <a:r>
              <a:rPr lang="en-US" sz="1400" i="0" dirty="0">
                <a:solidFill>
                  <a:srgbClr val="222222"/>
                </a:solidFill>
                <a:effectLst/>
                <a:latin typeface="Arial" panose="020B0604020202020204" pitchFamily="34" charset="0"/>
                <a:cs typeface="Arial" panose="020B0604020202020204" pitchFamily="34" charset="0"/>
              </a:rPr>
              <a:t>372, 1462–1466 (2021)</a:t>
            </a:r>
            <a:endParaRPr lang="en-US" sz="1800" i="0" dirty="0">
              <a:effectLst/>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57810CA8-F537-9D51-9012-B44D76952359}"/>
              </a:ext>
            </a:extLst>
          </p:cNvPr>
          <p:cNvSpPr/>
          <p:nvPr/>
        </p:nvSpPr>
        <p:spPr>
          <a:xfrm>
            <a:off x="459885" y="2408023"/>
            <a:ext cx="2322150" cy="1484923"/>
          </a:xfrm>
          <a:prstGeom prst="rect">
            <a:avLst/>
          </a:prstGeom>
          <a:solidFill>
            <a:srgbClr val="235F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4E3AB03C-1371-40FB-B615-344BE2A317F4}"/>
              </a:ext>
            </a:extLst>
          </p:cNvPr>
          <p:cNvSpPr/>
          <p:nvPr/>
        </p:nvSpPr>
        <p:spPr>
          <a:xfrm>
            <a:off x="459885" y="2408022"/>
            <a:ext cx="826371" cy="1484923"/>
          </a:xfrm>
          <a:prstGeom prst="rect">
            <a:avLst/>
          </a:prstGeom>
          <a:solidFill>
            <a:srgbClr val="99D8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F0ADAA1-8D54-8F61-A796-760D3F352B8F}"/>
              </a:ext>
            </a:extLst>
          </p:cNvPr>
          <p:cNvSpPr/>
          <p:nvPr/>
        </p:nvSpPr>
        <p:spPr>
          <a:xfrm>
            <a:off x="459885" y="4493918"/>
            <a:ext cx="2322150" cy="1484923"/>
          </a:xfrm>
          <a:prstGeom prst="rect">
            <a:avLst/>
          </a:prstGeom>
          <a:solidFill>
            <a:srgbClr val="235F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190F1844-752C-D181-96A1-AB5F17191422}"/>
              </a:ext>
            </a:extLst>
          </p:cNvPr>
          <p:cNvSpPr/>
          <p:nvPr/>
        </p:nvSpPr>
        <p:spPr>
          <a:xfrm>
            <a:off x="459885" y="4493917"/>
            <a:ext cx="1655427" cy="1484923"/>
          </a:xfrm>
          <a:prstGeom prst="rect">
            <a:avLst/>
          </a:prstGeom>
          <a:solidFill>
            <a:srgbClr val="99D8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a:extLst>
              <a:ext uri="{FF2B5EF4-FFF2-40B4-BE49-F238E27FC236}">
                <a16:creationId xmlns:a16="http://schemas.microsoft.com/office/drawing/2014/main" id="{3B573F9A-8DF9-A0AA-A7D5-8DE5B22FF006}"/>
              </a:ext>
            </a:extLst>
          </p:cNvPr>
          <p:cNvCxnSpPr/>
          <p:nvPr/>
        </p:nvCxnSpPr>
        <p:spPr>
          <a:xfrm>
            <a:off x="1389888" y="2572512"/>
            <a:ext cx="50596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2D460CB-28DB-A5EB-6A58-871C68929D66}"/>
              </a:ext>
            </a:extLst>
          </p:cNvPr>
          <p:cNvCxnSpPr/>
          <p:nvPr/>
        </p:nvCxnSpPr>
        <p:spPr>
          <a:xfrm>
            <a:off x="1389888" y="2828544"/>
            <a:ext cx="50596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29A1A97-627F-C033-1824-036D6A162E9E}"/>
              </a:ext>
            </a:extLst>
          </p:cNvPr>
          <p:cNvCxnSpPr/>
          <p:nvPr/>
        </p:nvCxnSpPr>
        <p:spPr>
          <a:xfrm>
            <a:off x="1389888" y="3121152"/>
            <a:ext cx="50596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2BA826C-6C54-5834-80AD-8F943C64AB16}"/>
              </a:ext>
            </a:extLst>
          </p:cNvPr>
          <p:cNvCxnSpPr/>
          <p:nvPr/>
        </p:nvCxnSpPr>
        <p:spPr>
          <a:xfrm>
            <a:off x="1389888" y="3432048"/>
            <a:ext cx="50596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290C35A7-D2D1-FE49-06E4-C384290004E5}"/>
              </a:ext>
            </a:extLst>
          </p:cNvPr>
          <p:cNvCxnSpPr/>
          <p:nvPr/>
        </p:nvCxnSpPr>
        <p:spPr>
          <a:xfrm>
            <a:off x="1389888" y="3712548"/>
            <a:ext cx="50596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DD23B44-DD23-5BA4-D885-BF461A11FD27}"/>
              </a:ext>
            </a:extLst>
          </p:cNvPr>
          <p:cNvCxnSpPr>
            <a:cxnSpLocks/>
            <a:stCxn id="54" idx="0"/>
            <a:endCxn id="54" idx="2"/>
          </p:cNvCxnSpPr>
          <p:nvPr/>
        </p:nvCxnSpPr>
        <p:spPr>
          <a:xfrm>
            <a:off x="1287599" y="4493917"/>
            <a:ext cx="0" cy="148492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007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05FAA-F4D6-DC25-38E7-8C54756B92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ABE100-964E-738C-9F2F-4B8535BD7118}"/>
              </a:ext>
            </a:extLst>
          </p:cNvPr>
          <p:cNvSpPr>
            <a:spLocks noGrp="1"/>
          </p:cNvSpPr>
          <p:nvPr>
            <p:ph type="title"/>
          </p:nvPr>
        </p:nvSpPr>
        <p:spPr/>
        <p:txBody>
          <a:bodyPr/>
          <a:lstStyle/>
          <a:p>
            <a:r>
              <a:rPr lang="en-US" dirty="0"/>
              <a:t>Polarization switching in moiré system</a:t>
            </a:r>
          </a:p>
        </p:txBody>
      </p:sp>
      <p:sp>
        <p:nvSpPr>
          <p:cNvPr id="8" name="Content Placeholder 2">
            <a:extLst>
              <a:ext uri="{FF2B5EF4-FFF2-40B4-BE49-F238E27FC236}">
                <a16:creationId xmlns:a16="http://schemas.microsoft.com/office/drawing/2014/main" id="{838BA594-6A73-E11D-354C-61916451FA3F}"/>
              </a:ext>
            </a:extLst>
          </p:cNvPr>
          <p:cNvSpPr>
            <a:spLocks noGrp="1"/>
          </p:cNvSpPr>
          <p:nvPr>
            <p:ph idx="1"/>
          </p:nvPr>
        </p:nvSpPr>
        <p:spPr>
          <a:xfrm>
            <a:off x="628650" y="1255363"/>
            <a:ext cx="7886700" cy="4921601"/>
          </a:xfrm>
        </p:spPr>
        <p:txBody>
          <a:bodyPr/>
          <a:lstStyle/>
          <a:p>
            <a:r>
              <a:rPr lang="en-US" dirty="0"/>
              <a:t>Domain expansion/shrinkage in the domain network</a:t>
            </a:r>
          </a:p>
          <a:p>
            <a:pPr lvl="1"/>
            <a:r>
              <a:rPr lang="en-US" dirty="0"/>
              <a:t>Almost no hysteresis observed in a pure moiré domain network.</a:t>
            </a:r>
          </a:p>
        </p:txBody>
      </p:sp>
      <p:sp>
        <p:nvSpPr>
          <p:cNvPr id="3" name="TextBox 2">
            <a:extLst>
              <a:ext uri="{FF2B5EF4-FFF2-40B4-BE49-F238E27FC236}">
                <a16:creationId xmlns:a16="http://schemas.microsoft.com/office/drawing/2014/main" id="{AB753EBD-FC95-A00A-6828-9F7B5B204D43}"/>
              </a:ext>
            </a:extLst>
          </p:cNvPr>
          <p:cNvSpPr txBox="1"/>
          <p:nvPr/>
        </p:nvSpPr>
        <p:spPr>
          <a:xfrm>
            <a:off x="4733247" y="6116000"/>
            <a:ext cx="2721964" cy="523220"/>
          </a:xfrm>
          <a:prstGeom prst="rect">
            <a:avLst/>
          </a:prstGeom>
          <a:noFill/>
        </p:spPr>
        <p:txBody>
          <a:bodyPr wrap="none" rtlCol="0">
            <a:spAutoFit/>
          </a:bodyPr>
          <a:lstStyle/>
          <a:p>
            <a:pPr algn="ctr"/>
            <a:r>
              <a:rPr lang="en-US" sz="1400" i="0" dirty="0">
                <a:solidFill>
                  <a:srgbClr val="222222"/>
                </a:solidFill>
                <a:effectLst/>
                <a:latin typeface="Arial" panose="020B0604020202020204" pitchFamily="34" charset="0"/>
                <a:cs typeface="Arial" panose="020B0604020202020204" pitchFamily="34" charset="0"/>
              </a:rPr>
              <a:t>K. </a:t>
            </a:r>
            <a:r>
              <a:rPr lang="en-US" sz="1400" dirty="0">
                <a:solidFill>
                  <a:srgbClr val="222222"/>
                </a:solidFill>
                <a:latin typeface="Arial" panose="020B0604020202020204" pitchFamily="34" charset="0"/>
                <a:cs typeface="Arial" panose="020B0604020202020204" pitchFamily="34" charset="0"/>
              </a:rPr>
              <a:t>Ko, P. Kim*, H. Yoo*</a:t>
            </a:r>
            <a:r>
              <a:rPr lang="en-US" sz="1400" i="0" dirty="0">
                <a:solidFill>
                  <a:srgbClr val="222222"/>
                </a:solidFill>
                <a:effectLst/>
                <a:latin typeface="Arial" panose="020B0604020202020204" pitchFamily="34" charset="0"/>
                <a:cs typeface="Arial" panose="020B0604020202020204" pitchFamily="34" charset="0"/>
              </a:rPr>
              <a:t> </a:t>
            </a:r>
            <a:r>
              <a:rPr lang="en-US" sz="1400" i="1" dirty="0">
                <a:solidFill>
                  <a:srgbClr val="222222"/>
                </a:solidFill>
                <a:effectLst/>
                <a:latin typeface="Arial" panose="020B0604020202020204" pitchFamily="34" charset="0"/>
                <a:cs typeface="Arial" panose="020B0604020202020204" pitchFamily="34" charset="0"/>
              </a:rPr>
              <a:t>et al.</a:t>
            </a:r>
            <a:br>
              <a:rPr lang="en-US" sz="1400" dirty="0">
                <a:solidFill>
                  <a:srgbClr val="222222"/>
                </a:solidFill>
                <a:latin typeface="Arial" panose="020B0604020202020204" pitchFamily="34" charset="0"/>
                <a:cs typeface="Arial" panose="020B0604020202020204" pitchFamily="34" charset="0"/>
              </a:rPr>
            </a:br>
            <a:r>
              <a:rPr lang="en-US" sz="1400" i="1" dirty="0">
                <a:solidFill>
                  <a:srgbClr val="222222"/>
                </a:solidFill>
                <a:effectLst/>
                <a:latin typeface="Arial" panose="020B0604020202020204" pitchFamily="34" charset="0"/>
                <a:cs typeface="Arial" panose="020B0604020202020204" pitchFamily="34" charset="0"/>
              </a:rPr>
              <a:t>Nat. Mater.</a:t>
            </a:r>
            <a:r>
              <a:rPr lang="en-US" sz="1400" i="0" dirty="0">
                <a:solidFill>
                  <a:srgbClr val="222222"/>
                </a:solidFill>
                <a:effectLst/>
                <a:latin typeface="Arial" panose="020B0604020202020204" pitchFamily="34" charset="0"/>
                <a:cs typeface="Arial" panose="020B0604020202020204" pitchFamily="34" charset="0"/>
              </a:rPr>
              <a:t> 22, 992–998 (2023).</a:t>
            </a:r>
            <a:endParaRPr lang="en-US" sz="4000" i="0" dirty="0">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05208D8-B5BD-BF16-C021-49B4139FBD00}"/>
              </a:ext>
            </a:extLst>
          </p:cNvPr>
          <p:cNvPicPr>
            <a:picLocks noChangeAspect="1"/>
          </p:cNvPicPr>
          <p:nvPr/>
        </p:nvPicPr>
        <p:blipFill>
          <a:blip r:embed="rId2"/>
          <a:stretch>
            <a:fillRect/>
          </a:stretch>
        </p:blipFill>
        <p:spPr>
          <a:xfrm>
            <a:off x="3718664" y="2131390"/>
            <a:ext cx="1833658" cy="1698916"/>
          </a:xfrm>
          <a:prstGeom prst="rect">
            <a:avLst/>
          </a:prstGeom>
        </p:spPr>
      </p:pic>
      <p:sp>
        <p:nvSpPr>
          <p:cNvPr id="5" name="TextBox 4">
            <a:extLst>
              <a:ext uri="{FF2B5EF4-FFF2-40B4-BE49-F238E27FC236}">
                <a16:creationId xmlns:a16="http://schemas.microsoft.com/office/drawing/2014/main" id="{1BD60B30-5EB8-8C9F-7598-BA7DA12A8DA0}"/>
              </a:ext>
            </a:extLst>
          </p:cNvPr>
          <p:cNvSpPr txBox="1"/>
          <p:nvPr/>
        </p:nvSpPr>
        <p:spPr>
          <a:xfrm>
            <a:off x="3622343" y="3830307"/>
            <a:ext cx="2016805" cy="498661"/>
          </a:xfrm>
          <a:prstGeom prst="rect">
            <a:avLst/>
          </a:prstGeom>
          <a:noFill/>
        </p:spPr>
        <p:txBody>
          <a:bodyPr wrap="none" rtlCol="0">
            <a:spAutoFit/>
          </a:bodyPr>
          <a:lstStyle/>
          <a:p>
            <a:pPr algn="ctr"/>
            <a:r>
              <a:rPr lang="en-US" sz="1200" dirty="0"/>
              <a:t>Operando </a:t>
            </a:r>
            <a:r>
              <a:rPr lang="en-US" sz="1200" dirty="0" err="1"/>
              <a:t>Trasmission</a:t>
            </a:r>
            <a:br>
              <a:rPr lang="en-US" sz="1200" dirty="0"/>
            </a:br>
            <a:r>
              <a:rPr lang="en-US" sz="1200" dirty="0"/>
              <a:t>Electron Microscopy (TEM)</a:t>
            </a:r>
          </a:p>
        </p:txBody>
      </p:sp>
      <p:pic>
        <p:nvPicPr>
          <p:cNvPr id="20" name="Picture 19">
            <a:extLst>
              <a:ext uri="{FF2B5EF4-FFF2-40B4-BE49-F238E27FC236}">
                <a16:creationId xmlns:a16="http://schemas.microsoft.com/office/drawing/2014/main" id="{06166CD1-D2FB-5610-07B6-526A319E21A0}"/>
              </a:ext>
            </a:extLst>
          </p:cNvPr>
          <p:cNvPicPr>
            <a:picLocks noChangeAspect="1"/>
          </p:cNvPicPr>
          <p:nvPr/>
        </p:nvPicPr>
        <p:blipFill>
          <a:blip r:embed="rId3"/>
          <a:stretch>
            <a:fillRect/>
          </a:stretch>
        </p:blipFill>
        <p:spPr>
          <a:xfrm>
            <a:off x="3906284" y="4248409"/>
            <a:ext cx="4375890" cy="1867591"/>
          </a:xfrm>
          <a:prstGeom prst="rect">
            <a:avLst/>
          </a:prstGeom>
        </p:spPr>
      </p:pic>
      <p:grpSp>
        <p:nvGrpSpPr>
          <p:cNvPr id="24" name="Group 23">
            <a:extLst>
              <a:ext uri="{FF2B5EF4-FFF2-40B4-BE49-F238E27FC236}">
                <a16:creationId xmlns:a16="http://schemas.microsoft.com/office/drawing/2014/main" id="{07218EAC-4093-E7A3-9E80-64FE22E87DBE}"/>
              </a:ext>
            </a:extLst>
          </p:cNvPr>
          <p:cNvGrpSpPr/>
          <p:nvPr/>
        </p:nvGrpSpPr>
        <p:grpSpPr>
          <a:xfrm>
            <a:off x="5697759" y="1982773"/>
            <a:ext cx="2584415" cy="2254420"/>
            <a:chOff x="5981700" y="521703"/>
            <a:chExt cx="4324622" cy="3772426"/>
          </a:xfrm>
        </p:grpSpPr>
        <p:pic>
          <p:nvPicPr>
            <p:cNvPr id="22" name="Picture 21">
              <a:extLst>
                <a:ext uri="{FF2B5EF4-FFF2-40B4-BE49-F238E27FC236}">
                  <a16:creationId xmlns:a16="http://schemas.microsoft.com/office/drawing/2014/main" id="{AB1E938D-B587-AD31-AED6-A0AB3C428AF4}"/>
                </a:ext>
              </a:extLst>
            </p:cNvPr>
            <p:cNvPicPr>
              <a:picLocks noChangeAspect="1"/>
            </p:cNvPicPr>
            <p:nvPr/>
          </p:nvPicPr>
          <p:blipFill>
            <a:blip r:embed="rId4"/>
            <a:stretch>
              <a:fillRect/>
            </a:stretch>
          </p:blipFill>
          <p:spPr>
            <a:xfrm>
              <a:off x="6019474" y="521703"/>
              <a:ext cx="4286848" cy="3772426"/>
            </a:xfrm>
            <a:prstGeom prst="rect">
              <a:avLst/>
            </a:prstGeom>
          </p:spPr>
        </p:pic>
        <p:sp>
          <p:nvSpPr>
            <p:cNvPr id="23" name="Rectangle 22">
              <a:extLst>
                <a:ext uri="{FF2B5EF4-FFF2-40B4-BE49-F238E27FC236}">
                  <a16:creationId xmlns:a16="http://schemas.microsoft.com/office/drawing/2014/main" id="{784790FC-8CB2-55AE-699B-5EECE21AE20D}"/>
                </a:ext>
              </a:extLst>
            </p:cNvPr>
            <p:cNvSpPr/>
            <p:nvPr/>
          </p:nvSpPr>
          <p:spPr>
            <a:xfrm>
              <a:off x="5981700" y="3429000"/>
              <a:ext cx="320040" cy="4986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Graphic 25">
            <a:extLst>
              <a:ext uri="{FF2B5EF4-FFF2-40B4-BE49-F238E27FC236}">
                <a16:creationId xmlns:a16="http://schemas.microsoft.com/office/drawing/2014/main" id="{77DE16D3-BE54-D3D4-977A-34FB829A31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6141" y="4328968"/>
            <a:ext cx="2310610" cy="1711563"/>
          </a:xfrm>
          <a:prstGeom prst="rect">
            <a:avLst/>
          </a:prstGeom>
        </p:spPr>
      </p:pic>
      <p:pic>
        <p:nvPicPr>
          <p:cNvPr id="30" name="Graphic 29">
            <a:extLst>
              <a:ext uri="{FF2B5EF4-FFF2-40B4-BE49-F238E27FC236}">
                <a16:creationId xmlns:a16="http://schemas.microsoft.com/office/drawing/2014/main" id="{6451155F-13A7-8F6B-E6D0-805F212E4E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6141" y="2286654"/>
            <a:ext cx="2310609" cy="1711562"/>
          </a:xfrm>
          <a:prstGeom prst="rect">
            <a:avLst/>
          </a:prstGeom>
        </p:spPr>
      </p:pic>
    </p:spTree>
    <p:extLst>
      <p:ext uri="{BB962C8B-B14F-4D97-AF65-F5344CB8AC3E}">
        <p14:creationId xmlns:p14="http://schemas.microsoft.com/office/powerpoint/2010/main" val="644543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AF6AB-88D7-C0CC-7C01-847889BFD9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1A47EC-2F5E-D70C-4E8A-5328D3B75F64}"/>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6FB0FF3D-BAE8-8368-0635-BD1C90CD9C89}"/>
              </a:ext>
            </a:extLst>
          </p:cNvPr>
          <p:cNvSpPr>
            <a:spLocks noGrp="1"/>
          </p:cNvSpPr>
          <p:nvPr>
            <p:ph idx="1"/>
          </p:nvPr>
        </p:nvSpPr>
        <p:spPr/>
        <p:txBody>
          <a:bodyPr>
            <a:normAutofit/>
          </a:bodyPr>
          <a:lstStyle/>
          <a:p>
            <a:r>
              <a:rPr lang="en-US" sz="2400" b="1" dirty="0"/>
              <a:t>What is Ferroelectricity?</a:t>
            </a:r>
          </a:p>
          <a:p>
            <a:pPr lvl="1"/>
            <a:r>
              <a:rPr lang="en-US" altLang="ko-KR" sz="2000" dirty="0">
                <a:solidFill>
                  <a:schemeClr val="tx1"/>
                </a:solidFill>
              </a:rPr>
              <a:t>Ferroelectricity: introduction</a:t>
            </a:r>
          </a:p>
          <a:p>
            <a:pPr lvl="1"/>
            <a:r>
              <a:rPr lang="en-US" altLang="ko-KR" sz="2000" dirty="0">
                <a:solidFill>
                  <a:schemeClr val="tx1"/>
                </a:solidFill>
              </a:rPr>
              <a:t>Ferroelectric domains and domain wall</a:t>
            </a:r>
          </a:p>
          <a:p>
            <a:pPr lvl="1"/>
            <a:r>
              <a:rPr lang="en-US" altLang="ko-KR" sz="2000" dirty="0"/>
              <a:t>Polarization switching dynamics</a:t>
            </a:r>
            <a:endParaRPr lang="en-US" altLang="ko-KR" sz="2000" dirty="0">
              <a:solidFill>
                <a:schemeClr val="tx1"/>
              </a:solidFill>
            </a:endParaRPr>
          </a:p>
          <a:p>
            <a:r>
              <a:rPr lang="en-US" altLang="ko-KR" sz="2400" dirty="0">
                <a:solidFill>
                  <a:schemeClr val="tx1"/>
                </a:solidFill>
              </a:rPr>
              <a:t>Moiré ferroelectricity: a</a:t>
            </a:r>
            <a:r>
              <a:rPr lang="en-US" sz="2400" dirty="0"/>
              <a:t> new type of ferroelectricity</a:t>
            </a:r>
          </a:p>
          <a:p>
            <a:pPr lvl="1"/>
            <a:r>
              <a:rPr lang="en-US" sz="2000" dirty="0"/>
              <a:t>Origin of </a:t>
            </a:r>
            <a:r>
              <a:rPr lang="en-US" altLang="ko-KR" sz="2000" dirty="0">
                <a:solidFill>
                  <a:schemeClr val="tx1"/>
                </a:solidFill>
              </a:rPr>
              <a:t>Moiré ferroelectricity</a:t>
            </a:r>
          </a:p>
          <a:p>
            <a:pPr lvl="1"/>
            <a:r>
              <a:rPr lang="en-US" altLang="ko-KR" sz="2000" dirty="0">
                <a:solidFill>
                  <a:schemeClr val="tx1"/>
                </a:solidFill>
              </a:rPr>
              <a:t>Novel polarization switching: domain wall sliding</a:t>
            </a:r>
            <a:endParaRPr lang="en-US" sz="2000" dirty="0"/>
          </a:p>
          <a:p>
            <a:r>
              <a:rPr lang="en-US" altLang="ko-KR" sz="2400" dirty="0">
                <a:solidFill>
                  <a:schemeClr val="tx1"/>
                </a:solidFill>
              </a:rPr>
              <a:t>Moiré ferroelectrics as functional platform</a:t>
            </a:r>
          </a:p>
          <a:p>
            <a:pPr lvl="1"/>
            <a:r>
              <a:rPr lang="en-US" sz="2000" dirty="0"/>
              <a:t>Functional platform for physics</a:t>
            </a:r>
          </a:p>
          <a:p>
            <a:pPr lvl="1"/>
            <a:r>
              <a:rPr lang="en-US" sz="2000" dirty="0"/>
              <a:t>Engineering application</a:t>
            </a:r>
          </a:p>
        </p:txBody>
      </p:sp>
    </p:spTree>
    <p:extLst>
      <p:ext uri="{BB962C8B-B14F-4D97-AF65-F5344CB8AC3E}">
        <p14:creationId xmlns:p14="http://schemas.microsoft.com/office/powerpoint/2010/main" val="871327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98006-FC47-2062-D1AF-1E46DC9048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41622B-8906-D239-6281-BB7E59F70309}"/>
              </a:ext>
            </a:extLst>
          </p:cNvPr>
          <p:cNvSpPr>
            <a:spLocks noGrp="1"/>
          </p:cNvSpPr>
          <p:nvPr>
            <p:ph type="title"/>
          </p:nvPr>
        </p:nvSpPr>
        <p:spPr/>
        <p:txBody>
          <a:bodyPr/>
          <a:lstStyle/>
          <a:p>
            <a:r>
              <a:rPr lang="en-US" dirty="0"/>
              <a:t>Polarization switching in moiré system</a:t>
            </a:r>
          </a:p>
        </p:txBody>
      </p:sp>
      <p:sp>
        <p:nvSpPr>
          <p:cNvPr id="8" name="Content Placeholder 2">
            <a:extLst>
              <a:ext uri="{FF2B5EF4-FFF2-40B4-BE49-F238E27FC236}">
                <a16:creationId xmlns:a16="http://schemas.microsoft.com/office/drawing/2014/main" id="{869CC829-6E69-0A1D-2CFB-36CDDD4EB351}"/>
              </a:ext>
            </a:extLst>
          </p:cNvPr>
          <p:cNvSpPr>
            <a:spLocks noGrp="1"/>
          </p:cNvSpPr>
          <p:nvPr>
            <p:ph idx="1"/>
          </p:nvPr>
        </p:nvSpPr>
        <p:spPr>
          <a:xfrm>
            <a:off x="628650" y="1255363"/>
            <a:ext cx="7886700" cy="4921601"/>
          </a:xfrm>
        </p:spPr>
        <p:txBody>
          <a:bodyPr/>
          <a:lstStyle/>
          <a:p>
            <a:r>
              <a:rPr lang="en-US" dirty="0"/>
              <a:t>Network-based global switching</a:t>
            </a:r>
          </a:p>
        </p:txBody>
      </p:sp>
      <p:pic>
        <p:nvPicPr>
          <p:cNvPr id="6" name="Picture 5">
            <a:extLst>
              <a:ext uri="{FF2B5EF4-FFF2-40B4-BE49-F238E27FC236}">
                <a16:creationId xmlns:a16="http://schemas.microsoft.com/office/drawing/2014/main" id="{40DB9048-65BD-59A6-438A-F4F725BA70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946" y="1961402"/>
            <a:ext cx="4086054" cy="3927334"/>
          </a:xfrm>
          <a:prstGeom prst="rect">
            <a:avLst/>
          </a:prstGeom>
        </p:spPr>
      </p:pic>
      <p:pic>
        <p:nvPicPr>
          <p:cNvPr id="7" name="Picture 6">
            <a:extLst>
              <a:ext uri="{FF2B5EF4-FFF2-40B4-BE49-F238E27FC236}">
                <a16:creationId xmlns:a16="http://schemas.microsoft.com/office/drawing/2014/main" id="{8129ED39-9825-98ED-D6E1-4777514010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8762" y="3334934"/>
            <a:ext cx="3297433" cy="3164073"/>
          </a:xfrm>
          <a:prstGeom prst="rect">
            <a:avLst/>
          </a:prstGeom>
        </p:spPr>
      </p:pic>
      <p:pic>
        <p:nvPicPr>
          <p:cNvPr id="9" name="Picture 8">
            <a:extLst>
              <a:ext uri="{FF2B5EF4-FFF2-40B4-BE49-F238E27FC236}">
                <a16:creationId xmlns:a16="http://schemas.microsoft.com/office/drawing/2014/main" id="{0AF42D67-10FD-6AB9-A244-A9E305D505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6904" y="1687134"/>
            <a:ext cx="3661150" cy="1551784"/>
          </a:xfrm>
          <a:prstGeom prst="rect">
            <a:avLst/>
          </a:prstGeom>
        </p:spPr>
      </p:pic>
      <p:sp>
        <p:nvSpPr>
          <p:cNvPr id="10" name="TextBox 9">
            <a:extLst>
              <a:ext uri="{FF2B5EF4-FFF2-40B4-BE49-F238E27FC236}">
                <a16:creationId xmlns:a16="http://schemas.microsoft.com/office/drawing/2014/main" id="{0A8ADC0E-A21D-8219-E706-CB3A6A2CFADF}"/>
              </a:ext>
            </a:extLst>
          </p:cNvPr>
          <p:cNvSpPr txBox="1"/>
          <p:nvPr/>
        </p:nvSpPr>
        <p:spPr>
          <a:xfrm>
            <a:off x="1614090" y="6129675"/>
            <a:ext cx="2579232" cy="369332"/>
          </a:xfrm>
          <a:prstGeom prst="rect">
            <a:avLst/>
          </a:prstGeom>
          <a:noFill/>
        </p:spPr>
        <p:txBody>
          <a:bodyPr wrap="none" rtlCol="0">
            <a:spAutoFit/>
          </a:bodyPr>
          <a:lstStyle/>
          <a:p>
            <a:r>
              <a:rPr lang="en-US" b="1" dirty="0"/>
              <a:t>KP Lee, X. Li*, </a:t>
            </a:r>
            <a:r>
              <a:rPr lang="en-US" dirty="0"/>
              <a:t>in progress</a:t>
            </a:r>
          </a:p>
        </p:txBody>
      </p:sp>
    </p:spTree>
    <p:extLst>
      <p:ext uri="{BB962C8B-B14F-4D97-AF65-F5344CB8AC3E}">
        <p14:creationId xmlns:p14="http://schemas.microsoft.com/office/powerpoint/2010/main" val="54930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18AE7-3FDD-869D-0F16-0F355BAEC3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E601A6-0524-E564-1C95-96AE68F1BDF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26EBF5D1-E14A-4D87-CE31-D6C4E1AB0293}"/>
              </a:ext>
            </a:extLst>
          </p:cNvPr>
          <p:cNvSpPr>
            <a:spLocks noGrp="1"/>
          </p:cNvSpPr>
          <p:nvPr>
            <p:ph idx="1"/>
          </p:nvPr>
        </p:nvSpPr>
        <p:spPr/>
        <p:txBody>
          <a:bodyPr>
            <a:normAutofit/>
          </a:bodyPr>
          <a:lstStyle/>
          <a:p>
            <a:r>
              <a:rPr lang="en-US" sz="2400" dirty="0"/>
              <a:t>What is Ferroelectricity?</a:t>
            </a:r>
          </a:p>
          <a:p>
            <a:r>
              <a:rPr lang="en-US" altLang="ko-KR" sz="2400" dirty="0">
                <a:solidFill>
                  <a:schemeClr val="tx1"/>
                </a:solidFill>
              </a:rPr>
              <a:t>Moiré ferroelectricity: a</a:t>
            </a:r>
            <a:r>
              <a:rPr lang="en-US" sz="2400" dirty="0"/>
              <a:t> new type of ferroelectricity</a:t>
            </a:r>
          </a:p>
          <a:p>
            <a:r>
              <a:rPr lang="en-US" altLang="ko-KR" sz="2400" b="1" dirty="0">
                <a:solidFill>
                  <a:schemeClr val="tx1"/>
                </a:solidFill>
              </a:rPr>
              <a:t>Moiré ferroelectrics for applications</a:t>
            </a:r>
          </a:p>
          <a:p>
            <a:pPr lvl="1"/>
            <a:r>
              <a:rPr lang="en-US" sz="2000" dirty="0"/>
              <a:t>Functional platform for physics</a:t>
            </a:r>
          </a:p>
          <a:p>
            <a:pPr lvl="1"/>
            <a:r>
              <a:rPr lang="en-US" sz="2000" dirty="0"/>
              <a:t>Engineering application</a:t>
            </a:r>
          </a:p>
        </p:txBody>
      </p:sp>
    </p:spTree>
    <p:extLst>
      <p:ext uri="{BB962C8B-B14F-4D97-AF65-F5344CB8AC3E}">
        <p14:creationId xmlns:p14="http://schemas.microsoft.com/office/powerpoint/2010/main" val="4171626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8ABF6-8E9F-370E-117C-125E21AB728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53985AF-FB19-C3DD-3FBD-A6EFCB25B6B5}"/>
              </a:ext>
            </a:extLst>
          </p:cNvPr>
          <p:cNvSpPr>
            <a:spLocks noGrp="1"/>
          </p:cNvSpPr>
          <p:nvPr>
            <p:ph type="title"/>
          </p:nvPr>
        </p:nvSpPr>
        <p:spPr/>
        <p:txBody>
          <a:bodyPr>
            <a:normAutofit/>
          </a:bodyPr>
          <a:lstStyle/>
          <a:p>
            <a:r>
              <a:rPr lang="en-US" altLang="ko-KR" sz="3200" b="1" dirty="0">
                <a:solidFill>
                  <a:schemeClr val="tx1"/>
                </a:solidFill>
              </a:rPr>
              <a:t>Moiré ferroelectrics as functional platform</a:t>
            </a:r>
            <a:endParaRPr lang="en-US" dirty="0"/>
          </a:p>
        </p:txBody>
      </p:sp>
      <p:sp>
        <p:nvSpPr>
          <p:cNvPr id="12" name="TextBox 11">
            <a:extLst>
              <a:ext uri="{FF2B5EF4-FFF2-40B4-BE49-F238E27FC236}">
                <a16:creationId xmlns:a16="http://schemas.microsoft.com/office/drawing/2014/main" id="{5F0B3C4A-7B32-9289-57F5-D4FD2168213E}"/>
              </a:ext>
            </a:extLst>
          </p:cNvPr>
          <p:cNvSpPr txBox="1"/>
          <p:nvPr/>
        </p:nvSpPr>
        <p:spPr>
          <a:xfrm>
            <a:off x="2447989" y="6067990"/>
            <a:ext cx="4248022" cy="307777"/>
          </a:xfrm>
          <a:prstGeom prst="rect">
            <a:avLst/>
          </a:prstGeom>
          <a:noFill/>
        </p:spPr>
        <p:txBody>
          <a:bodyPr wrap="none" rtlCol="0">
            <a:spAutoFit/>
          </a:bodyPr>
          <a:lstStyle/>
          <a:p>
            <a:pPr algn="l"/>
            <a:r>
              <a:rPr lang="en-US" sz="1400" i="0" dirty="0">
                <a:solidFill>
                  <a:srgbClr val="222222"/>
                </a:solidFill>
                <a:effectLst/>
                <a:latin typeface="Arial" panose="020B0604020202020204" pitchFamily="34" charset="0"/>
                <a:cs typeface="Arial" panose="020B0604020202020204" pitchFamily="34" charset="0"/>
              </a:rPr>
              <a:t>D.S. Kim, </a:t>
            </a:r>
            <a:r>
              <a:rPr lang="en-US" sz="1400" b="1" i="0" dirty="0">
                <a:solidFill>
                  <a:srgbClr val="222222"/>
                </a:solidFill>
                <a:effectLst/>
                <a:latin typeface="Arial" panose="020B0604020202020204" pitchFamily="34" charset="0"/>
                <a:cs typeface="Arial" panose="020B0604020202020204" pitchFamily="34" charset="0"/>
              </a:rPr>
              <a:t>X. Li* </a:t>
            </a:r>
            <a:r>
              <a:rPr lang="en-US" sz="1400" i="1" dirty="0">
                <a:solidFill>
                  <a:srgbClr val="222222"/>
                </a:solidFill>
                <a:effectLst/>
                <a:latin typeface="Arial" panose="020B0604020202020204" pitchFamily="34" charset="0"/>
                <a:cs typeface="Arial" panose="020B0604020202020204" pitchFamily="34" charset="0"/>
              </a:rPr>
              <a:t>et al.</a:t>
            </a:r>
            <a:r>
              <a:rPr lang="en-US" sz="1400" i="0" dirty="0">
                <a:solidFill>
                  <a:srgbClr val="222222"/>
                </a:solidFill>
                <a:effectLst/>
                <a:latin typeface="Arial" panose="020B0604020202020204" pitchFamily="34" charset="0"/>
                <a:cs typeface="Arial" panose="020B0604020202020204" pitchFamily="34" charset="0"/>
              </a:rPr>
              <a:t> </a:t>
            </a:r>
            <a:r>
              <a:rPr lang="en-US" sz="1400" i="1" dirty="0">
                <a:solidFill>
                  <a:srgbClr val="222222"/>
                </a:solidFill>
                <a:effectLst/>
                <a:latin typeface="Arial" panose="020B0604020202020204" pitchFamily="34" charset="0"/>
                <a:cs typeface="Arial" panose="020B0604020202020204" pitchFamily="34" charset="0"/>
              </a:rPr>
              <a:t>Nat. Mater.</a:t>
            </a:r>
            <a:r>
              <a:rPr lang="en-US" sz="1400" i="0" dirty="0">
                <a:solidFill>
                  <a:srgbClr val="222222"/>
                </a:solidFill>
                <a:effectLst/>
                <a:latin typeface="Arial" panose="020B0604020202020204" pitchFamily="34" charset="0"/>
                <a:cs typeface="Arial" panose="020B0604020202020204" pitchFamily="34" charset="0"/>
              </a:rPr>
              <a:t> 23, 65–70 (2024).</a:t>
            </a:r>
            <a:endParaRPr lang="en-US" i="0" dirty="0">
              <a:effectLst/>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ABD36438-42C4-9D1C-5B60-E7B5AE6D521A}"/>
              </a:ext>
            </a:extLst>
          </p:cNvPr>
          <p:cNvGrpSpPr/>
          <p:nvPr/>
        </p:nvGrpSpPr>
        <p:grpSpPr>
          <a:xfrm>
            <a:off x="303779" y="1504854"/>
            <a:ext cx="8536441" cy="4313644"/>
            <a:chOff x="1822028" y="1684369"/>
            <a:chExt cx="8536441" cy="4313644"/>
          </a:xfrm>
        </p:grpSpPr>
        <p:pic>
          <p:nvPicPr>
            <p:cNvPr id="14" name="Picture 13">
              <a:extLst>
                <a:ext uri="{FF2B5EF4-FFF2-40B4-BE49-F238E27FC236}">
                  <a16:creationId xmlns:a16="http://schemas.microsoft.com/office/drawing/2014/main" id="{C41FEF13-94A4-2B6E-84DB-F6CFE4597810}"/>
                </a:ext>
              </a:extLst>
            </p:cNvPr>
            <p:cNvPicPr>
              <a:picLocks noChangeAspect="1"/>
            </p:cNvPicPr>
            <p:nvPr/>
          </p:nvPicPr>
          <p:blipFill>
            <a:blip r:embed="rId2"/>
            <a:stretch>
              <a:fillRect/>
            </a:stretch>
          </p:blipFill>
          <p:spPr>
            <a:xfrm>
              <a:off x="1833530" y="1747804"/>
              <a:ext cx="8524939" cy="4250209"/>
            </a:xfrm>
            <a:prstGeom prst="rect">
              <a:avLst/>
            </a:prstGeom>
          </p:spPr>
        </p:pic>
        <p:sp>
          <p:nvSpPr>
            <p:cNvPr id="15" name="Rectangle 14">
              <a:extLst>
                <a:ext uri="{FF2B5EF4-FFF2-40B4-BE49-F238E27FC236}">
                  <a16:creationId xmlns:a16="http://schemas.microsoft.com/office/drawing/2014/main" id="{045CBC09-55B1-2522-A2DE-498C2D2BD04F}"/>
                </a:ext>
              </a:extLst>
            </p:cNvPr>
            <p:cNvSpPr/>
            <p:nvPr/>
          </p:nvSpPr>
          <p:spPr>
            <a:xfrm>
              <a:off x="1822028" y="1684370"/>
              <a:ext cx="353618" cy="5103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1C55F8-1E49-841A-1B0E-73106C3431DD}"/>
                </a:ext>
              </a:extLst>
            </p:cNvPr>
            <p:cNvSpPr/>
            <p:nvPr/>
          </p:nvSpPr>
          <p:spPr>
            <a:xfrm>
              <a:off x="5641740" y="1684369"/>
              <a:ext cx="353618" cy="5103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64568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EF03B-E59E-C775-D2F9-AF1DDDE3117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12AE346-B058-C92E-709B-8CBD5F9A1BAE}"/>
              </a:ext>
            </a:extLst>
          </p:cNvPr>
          <p:cNvSpPr>
            <a:spLocks noGrp="1"/>
          </p:cNvSpPr>
          <p:nvPr>
            <p:ph type="title"/>
          </p:nvPr>
        </p:nvSpPr>
        <p:spPr/>
        <p:txBody>
          <a:bodyPr>
            <a:normAutofit/>
          </a:bodyPr>
          <a:lstStyle/>
          <a:p>
            <a:r>
              <a:rPr lang="en-US" altLang="ko-KR" sz="3200" b="1" dirty="0">
                <a:solidFill>
                  <a:schemeClr val="tx1"/>
                </a:solidFill>
              </a:rPr>
              <a:t>Remote engineering of electronic states</a:t>
            </a:r>
            <a:endParaRPr lang="en-US" dirty="0"/>
          </a:p>
        </p:txBody>
      </p:sp>
      <p:sp>
        <p:nvSpPr>
          <p:cNvPr id="12" name="TextBox 11">
            <a:extLst>
              <a:ext uri="{FF2B5EF4-FFF2-40B4-BE49-F238E27FC236}">
                <a16:creationId xmlns:a16="http://schemas.microsoft.com/office/drawing/2014/main" id="{2D9AFA79-FD43-6537-1CFD-EDB531C6736D}"/>
              </a:ext>
            </a:extLst>
          </p:cNvPr>
          <p:cNvSpPr txBox="1"/>
          <p:nvPr/>
        </p:nvSpPr>
        <p:spPr>
          <a:xfrm>
            <a:off x="2447989" y="6234980"/>
            <a:ext cx="4248022" cy="307777"/>
          </a:xfrm>
          <a:prstGeom prst="rect">
            <a:avLst/>
          </a:prstGeom>
          <a:noFill/>
        </p:spPr>
        <p:txBody>
          <a:bodyPr wrap="none" rtlCol="0">
            <a:spAutoFit/>
          </a:bodyPr>
          <a:lstStyle/>
          <a:p>
            <a:pPr algn="l"/>
            <a:r>
              <a:rPr lang="en-US" sz="1400" i="0" dirty="0">
                <a:solidFill>
                  <a:srgbClr val="222222"/>
                </a:solidFill>
                <a:effectLst/>
                <a:latin typeface="Arial" panose="020B0604020202020204" pitchFamily="34" charset="0"/>
                <a:cs typeface="Arial" panose="020B0604020202020204" pitchFamily="34" charset="0"/>
              </a:rPr>
              <a:t>D.S. Kim, </a:t>
            </a:r>
            <a:r>
              <a:rPr lang="en-US" sz="1400" b="1" i="0" dirty="0">
                <a:solidFill>
                  <a:srgbClr val="222222"/>
                </a:solidFill>
                <a:effectLst/>
                <a:latin typeface="Arial" panose="020B0604020202020204" pitchFamily="34" charset="0"/>
                <a:cs typeface="Arial" panose="020B0604020202020204" pitchFamily="34" charset="0"/>
              </a:rPr>
              <a:t>X. Li* </a:t>
            </a:r>
            <a:r>
              <a:rPr lang="en-US" sz="1400" i="1" dirty="0">
                <a:solidFill>
                  <a:srgbClr val="222222"/>
                </a:solidFill>
                <a:effectLst/>
                <a:latin typeface="Arial" panose="020B0604020202020204" pitchFamily="34" charset="0"/>
                <a:cs typeface="Arial" panose="020B0604020202020204" pitchFamily="34" charset="0"/>
              </a:rPr>
              <a:t>et al.</a:t>
            </a:r>
            <a:r>
              <a:rPr lang="en-US" sz="1400" i="0" dirty="0">
                <a:solidFill>
                  <a:srgbClr val="222222"/>
                </a:solidFill>
                <a:effectLst/>
                <a:latin typeface="Arial" panose="020B0604020202020204" pitchFamily="34" charset="0"/>
                <a:cs typeface="Arial" panose="020B0604020202020204" pitchFamily="34" charset="0"/>
              </a:rPr>
              <a:t> </a:t>
            </a:r>
            <a:r>
              <a:rPr lang="en-US" sz="1400" i="1" dirty="0">
                <a:solidFill>
                  <a:srgbClr val="222222"/>
                </a:solidFill>
                <a:effectLst/>
                <a:latin typeface="Arial" panose="020B0604020202020204" pitchFamily="34" charset="0"/>
                <a:cs typeface="Arial" panose="020B0604020202020204" pitchFamily="34" charset="0"/>
              </a:rPr>
              <a:t>Nat. Mater.</a:t>
            </a:r>
            <a:r>
              <a:rPr lang="en-US" sz="1400" i="0" dirty="0">
                <a:solidFill>
                  <a:srgbClr val="222222"/>
                </a:solidFill>
                <a:effectLst/>
                <a:latin typeface="Arial" panose="020B0604020202020204" pitchFamily="34" charset="0"/>
                <a:cs typeface="Arial" panose="020B0604020202020204" pitchFamily="34" charset="0"/>
              </a:rPr>
              <a:t> 23, 65–70 (2024).</a:t>
            </a:r>
            <a:endParaRPr lang="en-US" i="0" dirty="0">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BBBBB9F-E0B2-54C5-CD6E-1DB47711F379}"/>
              </a:ext>
            </a:extLst>
          </p:cNvPr>
          <p:cNvPicPr>
            <a:picLocks noChangeAspect="1"/>
          </p:cNvPicPr>
          <p:nvPr/>
        </p:nvPicPr>
        <p:blipFill>
          <a:blip r:embed="rId2"/>
          <a:stretch>
            <a:fillRect/>
          </a:stretch>
        </p:blipFill>
        <p:spPr>
          <a:xfrm>
            <a:off x="4572000" y="1839125"/>
            <a:ext cx="3070250" cy="1479843"/>
          </a:xfrm>
          <a:prstGeom prst="rect">
            <a:avLst/>
          </a:prstGeom>
        </p:spPr>
      </p:pic>
      <p:grpSp>
        <p:nvGrpSpPr>
          <p:cNvPr id="5" name="Group 4">
            <a:extLst>
              <a:ext uri="{FF2B5EF4-FFF2-40B4-BE49-F238E27FC236}">
                <a16:creationId xmlns:a16="http://schemas.microsoft.com/office/drawing/2014/main" id="{C41CA7D5-AEEA-2ED1-AF90-9FEB2E16BE5C}"/>
              </a:ext>
            </a:extLst>
          </p:cNvPr>
          <p:cNvGrpSpPr/>
          <p:nvPr/>
        </p:nvGrpSpPr>
        <p:grpSpPr>
          <a:xfrm>
            <a:off x="1155976" y="1740030"/>
            <a:ext cx="2768290" cy="4481848"/>
            <a:chOff x="4178741" y="1703108"/>
            <a:chExt cx="3653113" cy="5914375"/>
          </a:xfrm>
        </p:grpSpPr>
        <p:pic>
          <p:nvPicPr>
            <p:cNvPr id="6" name="Picture 5">
              <a:extLst>
                <a:ext uri="{FF2B5EF4-FFF2-40B4-BE49-F238E27FC236}">
                  <a16:creationId xmlns:a16="http://schemas.microsoft.com/office/drawing/2014/main" id="{CF0F11EB-42FC-75B0-26C6-17446723ACD3}"/>
                </a:ext>
              </a:extLst>
            </p:cNvPr>
            <p:cNvPicPr>
              <a:picLocks noChangeAspect="1"/>
            </p:cNvPicPr>
            <p:nvPr/>
          </p:nvPicPr>
          <p:blipFill>
            <a:blip r:embed="rId3"/>
            <a:stretch>
              <a:fillRect/>
            </a:stretch>
          </p:blipFill>
          <p:spPr>
            <a:xfrm>
              <a:off x="4411902" y="1703108"/>
              <a:ext cx="3419952" cy="2276793"/>
            </a:xfrm>
            <a:prstGeom prst="rect">
              <a:avLst/>
            </a:prstGeom>
          </p:spPr>
        </p:pic>
        <p:pic>
          <p:nvPicPr>
            <p:cNvPr id="7" name="Picture 6">
              <a:extLst>
                <a:ext uri="{FF2B5EF4-FFF2-40B4-BE49-F238E27FC236}">
                  <a16:creationId xmlns:a16="http://schemas.microsoft.com/office/drawing/2014/main" id="{2B4B560A-FCAA-4B6B-7916-8A8AF1F1069B}"/>
                </a:ext>
              </a:extLst>
            </p:cNvPr>
            <p:cNvPicPr>
              <a:picLocks noChangeAspect="1"/>
            </p:cNvPicPr>
            <p:nvPr/>
          </p:nvPicPr>
          <p:blipFill>
            <a:blip r:embed="rId4"/>
            <a:stretch>
              <a:fillRect/>
            </a:stretch>
          </p:blipFill>
          <p:spPr>
            <a:xfrm>
              <a:off x="4178741" y="3940321"/>
              <a:ext cx="3620004" cy="3677162"/>
            </a:xfrm>
            <a:prstGeom prst="rect">
              <a:avLst/>
            </a:prstGeom>
          </p:spPr>
        </p:pic>
      </p:grpSp>
      <p:pic>
        <p:nvPicPr>
          <p:cNvPr id="8" name="Picture 7">
            <a:extLst>
              <a:ext uri="{FF2B5EF4-FFF2-40B4-BE49-F238E27FC236}">
                <a16:creationId xmlns:a16="http://schemas.microsoft.com/office/drawing/2014/main" id="{ED3C03B6-F418-51B0-224E-7C9C8B043097}"/>
              </a:ext>
            </a:extLst>
          </p:cNvPr>
          <p:cNvPicPr>
            <a:picLocks noChangeAspect="1"/>
          </p:cNvPicPr>
          <p:nvPr/>
        </p:nvPicPr>
        <p:blipFill>
          <a:blip r:embed="rId5"/>
          <a:stretch>
            <a:fillRect/>
          </a:stretch>
        </p:blipFill>
        <p:spPr>
          <a:xfrm>
            <a:off x="4075863" y="3435365"/>
            <a:ext cx="3743272" cy="2553719"/>
          </a:xfrm>
          <a:prstGeom prst="rect">
            <a:avLst/>
          </a:prstGeom>
        </p:spPr>
      </p:pic>
      <p:sp>
        <p:nvSpPr>
          <p:cNvPr id="18" name="TextBox 17">
            <a:extLst>
              <a:ext uri="{FF2B5EF4-FFF2-40B4-BE49-F238E27FC236}">
                <a16:creationId xmlns:a16="http://schemas.microsoft.com/office/drawing/2014/main" id="{64E29C49-1C59-08BA-4282-CA211F8742E2}"/>
              </a:ext>
            </a:extLst>
          </p:cNvPr>
          <p:cNvSpPr txBox="1"/>
          <p:nvPr/>
        </p:nvSpPr>
        <p:spPr>
          <a:xfrm>
            <a:off x="5247113" y="1708670"/>
            <a:ext cx="1720023" cy="369332"/>
          </a:xfrm>
          <a:prstGeom prst="rect">
            <a:avLst/>
          </a:prstGeom>
          <a:noFill/>
        </p:spPr>
        <p:txBody>
          <a:bodyPr wrap="none" rtlCol="0">
            <a:spAutoFit/>
          </a:bodyPr>
          <a:lstStyle/>
          <a:p>
            <a:r>
              <a:rPr lang="en-US" dirty="0"/>
              <a:t>Device structure</a:t>
            </a:r>
          </a:p>
        </p:txBody>
      </p:sp>
      <p:sp>
        <p:nvSpPr>
          <p:cNvPr id="19" name="Content Placeholder 2">
            <a:extLst>
              <a:ext uri="{FF2B5EF4-FFF2-40B4-BE49-F238E27FC236}">
                <a16:creationId xmlns:a16="http://schemas.microsoft.com/office/drawing/2014/main" id="{2B8A061D-B503-8085-2573-54AD082586AA}"/>
              </a:ext>
            </a:extLst>
          </p:cNvPr>
          <p:cNvSpPr>
            <a:spLocks noGrp="1"/>
          </p:cNvSpPr>
          <p:nvPr>
            <p:ph idx="1"/>
          </p:nvPr>
        </p:nvSpPr>
        <p:spPr>
          <a:xfrm>
            <a:off x="628650" y="1255363"/>
            <a:ext cx="7886700" cy="4921601"/>
          </a:xfrm>
        </p:spPr>
        <p:txBody>
          <a:bodyPr/>
          <a:lstStyle/>
          <a:p>
            <a:r>
              <a:rPr lang="en-US" dirty="0"/>
              <a:t>Optical sensing of new stark-shifted exciton in Moiré FE domain wall.</a:t>
            </a:r>
          </a:p>
        </p:txBody>
      </p:sp>
    </p:spTree>
    <p:extLst>
      <p:ext uri="{BB962C8B-B14F-4D97-AF65-F5344CB8AC3E}">
        <p14:creationId xmlns:p14="http://schemas.microsoft.com/office/powerpoint/2010/main" val="630471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27B71-136C-9562-530E-731B0F903EC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9E97FE0-F1CE-D6F8-4143-A5F4FFFEE48F}"/>
              </a:ext>
            </a:extLst>
          </p:cNvPr>
          <p:cNvSpPr>
            <a:spLocks noGrp="1"/>
          </p:cNvSpPr>
          <p:nvPr>
            <p:ph type="title"/>
          </p:nvPr>
        </p:nvSpPr>
        <p:spPr/>
        <p:txBody>
          <a:bodyPr>
            <a:normAutofit/>
          </a:bodyPr>
          <a:lstStyle/>
          <a:p>
            <a:r>
              <a:rPr lang="en-US" altLang="ko-KR" sz="3200" b="1" dirty="0">
                <a:solidFill>
                  <a:schemeClr val="tx1"/>
                </a:solidFill>
              </a:rPr>
              <a:t>Remote engineering of electronic states</a:t>
            </a:r>
            <a:endParaRPr lang="en-US" dirty="0"/>
          </a:p>
        </p:txBody>
      </p:sp>
      <p:sp>
        <p:nvSpPr>
          <p:cNvPr id="12" name="TextBox 11">
            <a:extLst>
              <a:ext uri="{FF2B5EF4-FFF2-40B4-BE49-F238E27FC236}">
                <a16:creationId xmlns:a16="http://schemas.microsoft.com/office/drawing/2014/main" id="{8F5A6F27-0CE1-7836-0855-EBA1E17AF49A}"/>
              </a:ext>
            </a:extLst>
          </p:cNvPr>
          <p:cNvSpPr txBox="1"/>
          <p:nvPr/>
        </p:nvSpPr>
        <p:spPr>
          <a:xfrm>
            <a:off x="2541300" y="6340903"/>
            <a:ext cx="4310795" cy="307777"/>
          </a:xfrm>
          <a:prstGeom prst="rect">
            <a:avLst/>
          </a:prstGeom>
          <a:noFill/>
        </p:spPr>
        <p:txBody>
          <a:bodyPr wrap="none" rtlCol="0">
            <a:spAutoFit/>
          </a:bodyPr>
          <a:lstStyle/>
          <a:p>
            <a:pPr algn="l"/>
            <a:r>
              <a:rPr lang="en-US" sz="1400" b="0" i="0" dirty="0">
                <a:solidFill>
                  <a:srgbClr val="222222"/>
                </a:solidFill>
                <a:effectLst/>
                <a:latin typeface="Arial" panose="020B0604020202020204" pitchFamily="34" charset="0"/>
              </a:rPr>
              <a:t>Zhang et al. </a:t>
            </a:r>
            <a:r>
              <a:rPr lang="en-US" sz="1400" b="0" i="1" dirty="0" err="1">
                <a:solidFill>
                  <a:srgbClr val="222222"/>
                </a:solidFill>
                <a:effectLst/>
                <a:latin typeface="Arial" panose="020B0604020202020204" pitchFamily="34" charset="0"/>
              </a:rPr>
              <a:t>arXiv</a:t>
            </a:r>
            <a:r>
              <a:rPr lang="en-US" sz="1400" b="0" i="1" dirty="0">
                <a:solidFill>
                  <a:srgbClr val="222222"/>
                </a:solidFill>
                <a:effectLst/>
                <a:latin typeface="Arial" panose="020B0604020202020204" pitchFamily="34" charset="0"/>
              </a:rPr>
              <a:t> preprint arXiv:2406.18028</a:t>
            </a:r>
            <a:r>
              <a:rPr lang="en-US" sz="1400" b="0" i="0" dirty="0">
                <a:solidFill>
                  <a:srgbClr val="222222"/>
                </a:solidFill>
                <a:effectLst/>
                <a:latin typeface="Arial" panose="020B0604020202020204" pitchFamily="34" charset="0"/>
              </a:rPr>
              <a:t> (2024).</a:t>
            </a:r>
            <a:endParaRPr lang="en-US" i="0" dirty="0">
              <a:effectLst/>
              <a:latin typeface="Arial" panose="020B0604020202020204" pitchFamily="34" charset="0"/>
              <a:cs typeface="Arial" panose="020B0604020202020204" pitchFamily="34" charset="0"/>
            </a:endParaRPr>
          </a:p>
        </p:txBody>
      </p:sp>
      <p:sp>
        <p:nvSpPr>
          <p:cNvPr id="19" name="Content Placeholder 2">
            <a:extLst>
              <a:ext uri="{FF2B5EF4-FFF2-40B4-BE49-F238E27FC236}">
                <a16:creationId xmlns:a16="http://schemas.microsoft.com/office/drawing/2014/main" id="{CF4EDCC3-C873-B24D-D64F-ED5AD013ADD4}"/>
              </a:ext>
            </a:extLst>
          </p:cNvPr>
          <p:cNvSpPr>
            <a:spLocks noGrp="1"/>
          </p:cNvSpPr>
          <p:nvPr>
            <p:ph idx="1"/>
          </p:nvPr>
        </p:nvSpPr>
        <p:spPr>
          <a:xfrm>
            <a:off x="628650" y="1255363"/>
            <a:ext cx="7886700" cy="4921601"/>
          </a:xfrm>
        </p:spPr>
        <p:txBody>
          <a:bodyPr/>
          <a:lstStyle/>
          <a:p>
            <a:r>
              <a:rPr lang="en-US" dirty="0"/>
              <a:t>Moiré FE domain-assisted plasmonic excitation in graphene/t-</a:t>
            </a:r>
            <a:r>
              <a:rPr lang="en-US" dirty="0" err="1"/>
              <a:t>hBN</a:t>
            </a:r>
            <a:r>
              <a:rPr lang="en-US" dirty="0"/>
              <a:t> </a:t>
            </a:r>
          </a:p>
        </p:txBody>
      </p:sp>
      <p:pic>
        <p:nvPicPr>
          <p:cNvPr id="9" name="Picture 8">
            <a:extLst>
              <a:ext uri="{FF2B5EF4-FFF2-40B4-BE49-F238E27FC236}">
                <a16:creationId xmlns:a16="http://schemas.microsoft.com/office/drawing/2014/main" id="{FBD9A645-7AF7-4A8D-1BC7-22D5D05601C4}"/>
              </a:ext>
            </a:extLst>
          </p:cNvPr>
          <p:cNvPicPr>
            <a:picLocks noChangeAspect="1"/>
          </p:cNvPicPr>
          <p:nvPr/>
        </p:nvPicPr>
        <p:blipFill>
          <a:blip r:embed="rId2"/>
          <a:stretch>
            <a:fillRect/>
          </a:stretch>
        </p:blipFill>
        <p:spPr>
          <a:xfrm>
            <a:off x="229242" y="2564250"/>
            <a:ext cx="3127746" cy="2430891"/>
          </a:xfrm>
          <a:prstGeom prst="rect">
            <a:avLst/>
          </a:prstGeom>
        </p:spPr>
      </p:pic>
      <p:sp>
        <p:nvSpPr>
          <p:cNvPr id="10" name="TextBox 9">
            <a:extLst>
              <a:ext uri="{FF2B5EF4-FFF2-40B4-BE49-F238E27FC236}">
                <a16:creationId xmlns:a16="http://schemas.microsoft.com/office/drawing/2014/main" id="{0D6FF148-B196-2279-E9CF-A5F8D40A9C1E}"/>
              </a:ext>
            </a:extLst>
          </p:cNvPr>
          <p:cNvSpPr txBox="1"/>
          <p:nvPr/>
        </p:nvSpPr>
        <p:spPr>
          <a:xfrm>
            <a:off x="902550" y="5106743"/>
            <a:ext cx="1781130" cy="584775"/>
          </a:xfrm>
          <a:prstGeom prst="rect">
            <a:avLst/>
          </a:prstGeom>
          <a:noFill/>
        </p:spPr>
        <p:txBody>
          <a:bodyPr wrap="none" rtlCol="0">
            <a:spAutoFit/>
          </a:bodyPr>
          <a:lstStyle/>
          <a:p>
            <a:pPr algn="ctr"/>
            <a:r>
              <a:rPr lang="en-US" sz="1600" dirty="0"/>
              <a:t>Scanning near-field</a:t>
            </a:r>
          </a:p>
          <a:p>
            <a:pPr algn="ctr"/>
            <a:r>
              <a:rPr lang="en-US" sz="1600" dirty="0"/>
              <a:t>Optical microscopy</a:t>
            </a:r>
          </a:p>
        </p:txBody>
      </p:sp>
      <p:pic>
        <p:nvPicPr>
          <p:cNvPr id="15" name="Picture 14">
            <a:extLst>
              <a:ext uri="{FF2B5EF4-FFF2-40B4-BE49-F238E27FC236}">
                <a16:creationId xmlns:a16="http://schemas.microsoft.com/office/drawing/2014/main" id="{5DC8AE2A-0F6D-C13C-DC6F-72EE4D05D2AB}"/>
              </a:ext>
            </a:extLst>
          </p:cNvPr>
          <p:cNvPicPr>
            <a:picLocks noChangeAspect="1"/>
          </p:cNvPicPr>
          <p:nvPr/>
        </p:nvPicPr>
        <p:blipFill>
          <a:blip r:embed="rId3"/>
          <a:stretch>
            <a:fillRect/>
          </a:stretch>
        </p:blipFill>
        <p:spPr>
          <a:xfrm>
            <a:off x="3630888" y="4016330"/>
            <a:ext cx="2131620" cy="2124033"/>
          </a:xfrm>
          <a:prstGeom prst="rect">
            <a:avLst/>
          </a:prstGeom>
        </p:spPr>
      </p:pic>
      <p:pic>
        <p:nvPicPr>
          <p:cNvPr id="17" name="Picture 16">
            <a:extLst>
              <a:ext uri="{FF2B5EF4-FFF2-40B4-BE49-F238E27FC236}">
                <a16:creationId xmlns:a16="http://schemas.microsoft.com/office/drawing/2014/main" id="{BA1C5926-645B-6C41-3411-EBD0D2E336F5}"/>
              </a:ext>
            </a:extLst>
          </p:cNvPr>
          <p:cNvPicPr>
            <a:picLocks noChangeAspect="1"/>
          </p:cNvPicPr>
          <p:nvPr/>
        </p:nvPicPr>
        <p:blipFill>
          <a:blip r:embed="rId4"/>
          <a:stretch>
            <a:fillRect/>
          </a:stretch>
        </p:blipFill>
        <p:spPr>
          <a:xfrm>
            <a:off x="3520830" y="1805348"/>
            <a:ext cx="2318229" cy="2016671"/>
          </a:xfrm>
          <a:prstGeom prst="rect">
            <a:avLst/>
          </a:prstGeom>
        </p:spPr>
      </p:pic>
      <p:pic>
        <p:nvPicPr>
          <p:cNvPr id="21" name="Picture 20">
            <a:extLst>
              <a:ext uri="{FF2B5EF4-FFF2-40B4-BE49-F238E27FC236}">
                <a16:creationId xmlns:a16="http://schemas.microsoft.com/office/drawing/2014/main" id="{CDDF4159-D425-6D0F-0A88-4CD68D6F45AD}"/>
              </a:ext>
            </a:extLst>
          </p:cNvPr>
          <p:cNvPicPr>
            <a:picLocks noChangeAspect="1"/>
          </p:cNvPicPr>
          <p:nvPr/>
        </p:nvPicPr>
        <p:blipFill>
          <a:blip r:embed="rId5"/>
          <a:stretch>
            <a:fillRect/>
          </a:stretch>
        </p:blipFill>
        <p:spPr>
          <a:xfrm>
            <a:off x="6166743" y="1805349"/>
            <a:ext cx="2348607" cy="2016670"/>
          </a:xfrm>
          <a:prstGeom prst="rect">
            <a:avLst/>
          </a:prstGeom>
        </p:spPr>
      </p:pic>
      <p:pic>
        <p:nvPicPr>
          <p:cNvPr id="23" name="Picture 22">
            <a:extLst>
              <a:ext uri="{FF2B5EF4-FFF2-40B4-BE49-F238E27FC236}">
                <a16:creationId xmlns:a16="http://schemas.microsoft.com/office/drawing/2014/main" id="{7F0FA084-63E5-6636-A25F-CB3A3FA2DE74}"/>
              </a:ext>
            </a:extLst>
          </p:cNvPr>
          <p:cNvPicPr>
            <a:picLocks noChangeAspect="1"/>
          </p:cNvPicPr>
          <p:nvPr/>
        </p:nvPicPr>
        <p:blipFill>
          <a:blip r:embed="rId6"/>
          <a:stretch>
            <a:fillRect/>
          </a:stretch>
        </p:blipFill>
        <p:spPr>
          <a:xfrm>
            <a:off x="6166743" y="4016330"/>
            <a:ext cx="2146986" cy="2189642"/>
          </a:xfrm>
          <a:prstGeom prst="rect">
            <a:avLst/>
          </a:prstGeom>
        </p:spPr>
      </p:pic>
    </p:spTree>
    <p:extLst>
      <p:ext uri="{BB962C8B-B14F-4D97-AF65-F5344CB8AC3E}">
        <p14:creationId xmlns:p14="http://schemas.microsoft.com/office/powerpoint/2010/main" val="925299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BA66F-9B1B-D484-0E90-DDE0CC9A7F3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731A34C-95AF-6527-B76B-1A41C5DB8CBE}"/>
              </a:ext>
            </a:extLst>
          </p:cNvPr>
          <p:cNvSpPr>
            <a:spLocks noGrp="1"/>
          </p:cNvSpPr>
          <p:nvPr>
            <p:ph type="title"/>
          </p:nvPr>
        </p:nvSpPr>
        <p:spPr/>
        <p:txBody>
          <a:bodyPr>
            <a:normAutofit/>
          </a:bodyPr>
          <a:lstStyle/>
          <a:p>
            <a:r>
              <a:rPr lang="en-US" altLang="ko-KR" sz="3200" b="1" dirty="0">
                <a:solidFill>
                  <a:schemeClr val="tx1"/>
                </a:solidFill>
              </a:rPr>
              <a:t>Devices for engineering application</a:t>
            </a:r>
            <a:endParaRPr lang="en-US" dirty="0"/>
          </a:p>
        </p:txBody>
      </p:sp>
      <p:sp>
        <p:nvSpPr>
          <p:cNvPr id="19" name="Content Placeholder 2">
            <a:extLst>
              <a:ext uri="{FF2B5EF4-FFF2-40B4-BE49-F238E27FC236}">
                <a16:creationId xmlns:a16="http://schemas.microsoft.com/office/drawing/2014/main" id="{7E112452-CC91-8F36-9C0C-A2D9A57E8D5C}"/>
              </a:ext>
            </a:extLst>
          </p:cNvPr>
          <p:cNvSpPr>
            <a:spLocks noGrp="1"/>
          </p:cNvSpPr>
          <p:nvPr>
            <p:ph idx="1"/>
          </p:nvPr>
        </p:nvSpPr>
        <p:spPr>
          <a:xfrm>
            <a:off x="628650" y="1255363"/>
            <a:ext cx="7886700" cy="4921601"/>
          </a:xfrm>
        </p:spPr>
        <p:txBody>
          <a:bodyPr/>
          <a:lstStyle/>
          <a:p>
            <a:r>
              <a:rPr lang="en-US" dirty="0"/>
              <a:t>A new stark-shifted exciton in Moiré FE domain wall.</a:t>
            </a:r>
          </a:p>
        </p:txBody>
      </p:sp>
      <p:sp>
        <p:nvSpPr>
          <p:cNvPr id="3" name="TextBox 2">
            <a:extLst>
              <a:ext uri="{FF2B5EF4-FFF2-40B4-BE49-F238E27FC236}">
                <a16:creationId xmlns:a16="http://schemas.microsoft.com/office/drawing/2014/main" id="{7CB85A4D-0AAF-B646-2EF0-FC14439A5491}"/>
              </a:ext>
            </a:extLst>
          </p:cNvPr>
          <p:cNvSpPr txBox="1"/>
          <p:nvPr/>
        </p:nvSpPr>
        <p:spPr>
          <a:xfrm>
            <a:off x="1920441" y="6221878"/>
            <a:ext cx="5303118" cy="307777"/>
          </a:xfrm>
          <a:prstGeom prst="rect">
            <a:avLst/>
          </a:prstGeom>
          <a:noFill/>
        </p:spPr>
        <p:txBody>
          <a:bodyPr wrap="none" rtlCol="0">
            <a:spAutoFit/>
          </a:bodyPr>
          <a:lstStyle/>
          <a:p>
            <a:pPr algn="l"/>
            <a:r>
              <a:rPr lang="en-GB" sz="1400" b="0" i="0" dirty="0">
                <a:solidFill>
                  <a:srgbClr val="222222"/>
                </a:solidFill>
                <a:effectLst/>
                <a:latin typeface="Arial" panose="020B0604020202020204" pitchFamily="34" charset="0"/>
              </a:rPr>
              <a:t>K. Yasuda, P. Kim*, R. </a:t>
            </a:r>
            <a:r>
              <a:rPr lang="en-GB" sz="1400" b="0" i="0" dirty="0" err="1">
                <a:solidFill>
                  <a:srgbClr val="222222"/>
                </a:solidFill>
                <a:effectLst/>
                <a:latin typeface="Arial" panose="020B0604020202020204" pitchFamily="34" charset="0"/>
              </a:rPr>
              <a:t>Ashoori</a:t>
            </a:r>
            <a:r>
              <a:rPr lang="en-GB" sz="1400" b="0" i="0" dirty="0">
                <a:solidFill>
                  <a:srgbClr val="222222"/>
                </a:solidFill>
                <a:effectLst/>
                <a:latin typeface="Arial" panose="020B0604020202020204" pitchFamily="34" charset="0"/>
              </a:rPr>
              <a:t>* </a:t>
            </a:r>
            <a:r>
              <a:rPr lang="en-GB" sz="1400" b="0" i="1" dirty="0">
                <a:solidFill>
                  <a:srgbClr val="222222"/>
                </a:solidFill>
                <a:effectLst/>
                <a:latin typeface="Arial" panose="020B0604020202020204" pitchFamily="34" charset="0"/>
              </a:rPr>
              <a:t>et al. Science</a:t>
            </a:r>
            <a:r>
              <a:rPr lang="en-GB" sz="1400" b="0" i="0" dirty="0">
                <a:solidFill>
                  <a:srgbClr val="222222"/>
                </a:solidFill>
                <a:effectLst/>
                <a:latin typeface="Arial" panose="020B0604020202020204" pitchFamily="34" charset="0"/>
              </a:rPr>
              <a:t> (2024): eadp3575.</a:t>
            </a:r>
            <a:endParaRPr lang="en-US" sz="4000" i="0" dirty="0">
              <a:effectLst/>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00730C0-27A0-CC27-1807-071D2BD25268}"/>
              </a:ext>
            </a:extLst>
          </p:cNvPr>
          <p:cNvPicPr>
            <a:picLocks noChangeAspect="1"/>
          </p:cNvPicPr>
          <p:nvPr/>
        </p:nvPicPr>
        <p:blipFill>
          <a:blip r:embed="rId2"/>
          <a:stretch>
            <a:fillRect/>
          </a:stretch>
        </p:blipFill>
        <p:spPr>
          <a:xfrm>
            <a:off x="248418" y="3951654"/>
            <a:ext cx="3344046" cy="2126737"/>
          </a:xfrm>
          <a:prstGeom prst="rect">
            <a:avLst/>
          </a:prstGeom>
        </p:spPr>
      </p:pic>
      <p:pic>
        <p:nvPicPr>
          <p:cNvPr id="10" name="Picture 9">
            <a:extLst>
              <a:ext uri="{FF2B5EF4-FFF2-40B4-BE49-F238E27FC236}">
                <a16:creationId xmlns:a16="http://schemas.microsoft.com/office/drawing/2014/main" id="{7AD131D6-5558-2E07-F005-1B720D181703}"/>
              </a:ext>
            </a:extLst>
          </p:cNvPr>
          <p:cNvPicPr>
            <a:picLocks noChangeAspect="1"/>
          </p:cNvPicPr>
          <p:nvPr/>
        </p:nvPicPr>
        <p:blipFill>
          <a:blip r:embed="rId3"/>
          <a:stretch>
            <a:fillRect/>
          </a:stretch>
        </p:blipFill>
        <p:spPr>
          <a:xfrm>
            <a:off x="362113" y="1873936"/>
            <a:ext cx="3116655" cy="2032804"/>
          </a:xfrm>
          <a:prstGeom prst="rect">
            <a:avLst/>
          </a:prstGeom>
        </p:spPr>
      </p:pic>
      <p:pic>
        <p:nvPicPr>
          <p:cNvPr id="7170" name="Picture 2">
            <a:extLst>
              <a:ext uri="{FF2B5EF4-FFF2-40B4-BE49-F238E27FC236}">
                <a16:creationId xmlns:a16="http://schemas.microsoft.com/office/drawing/2014/main" id="{C77CB685-224C-63D3-66D0-C63054D92C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161" y="2305182"/>
            <a:ext cx="5283627" cy="3214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527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5F2A0-2FC1-2BC4-314D-C4432F6CFEE6}"/>
              </a:ext>
            </a:extLst>
          </p:cNvPr>
          <p:cNvSpPr>
            <a:spLocks noGrp="1"/>
          </p:cNvSpPr>
          <p:nvPr>
            <p:ph type="ctrTitle"/>
          </p:nvPr>
        </p:nvSpPr>
        <p:spPr>
          <a:xfrm>
            <a:off x="685800" y="2800325"/>
            <a:ext cx="7772400" cy="1257349"/>
          </a:xfrm>
        </p:spPr>
        <p:txBody>
          <a:bodyPr>
            <a:normAutofit/>
          </a:bodyPr>
          <a:lstStyle/>
          <a:p>
            <a:r>
              <a:rPr lang="en-US" sz="7200" b="1" dirty="0"/>
              <a:t>Thank you!</a:t>
            </a:r>
          </a:p>
        </p:txBody>
      </p:sp>
    </p:spTree>
    <p:extLst>
      <p:ext uri="{BB962C8B-B14F-4D97-AF65-F5344CB8AC3E}">
        <p14:creationId xmlns:p14="http://schemas.microsoft.com/office/powerpoint/2010/main" val="2144213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6E0DF-E814-FEB8-7480-C0F4BEF00335}"/>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2480990-80D8-A9F0-494F-D6E18C43D608}"/>
              </a:ext>
            </a:extLst>
          </p:cNvPr>
          <p:cNvSpPr>
            <a:spLocks noGrp="1"/>
          </p:cNvSpPr>
          <p:nvPr>
            <p:ph idx="1"/>
          </p:nvPr>
        </p:nvSpPr>
        <p:spPr/>
        <p:txBody>
          <a:bodyPr>
            <a:normAutofit/>
          </a:bodyPr>
          <a:lstStyle/>
          <a:p>
            <a:r>
              <a:rPr lang="en-US" sz="2400" dirty="0"/>
              <a:t>What is Ferroelectricity?</a:t>
            </a:r>
          </a:p>
          <a:p>
            <a:r>
              <a:rPr lang="en-US" altLang="ko-KR" sz="2400" dirty="0">
                <a:solidFill>
                  <a:schemeClr val="tx1"/>
                </a:solidFill>
              </a:rPr>
              <a:t>Moiré ferroelectricity: a</a:t>
            </a:r>
            <a:r>
              <a:rPr lang="en-US" sz="2400" dirty="0"/>
              <a:t> new type of ferroelectricity</a:t>
            </a:r>
          </a:p>
          <a:p>
            <a:r>
              <a:rPr lang="en-US" altLang="ko-KR" sz="2400" dirty="0">
                <a:solidFill>
                  <a:schemeClr val="tx1"/>
                </a:solidFill>
              </a:rPr>
              <a:t>Moiré ferroelectrics as functional platform</a:t>
            </a:r>
          </a:p>
        </p:txBody>
      </p:sp>
    </p:spTree>
    <p:extLst>
      <p:ext uri="{BB962C8B-B14F-4D97-AF65-F5344CB8AC3E}">
        <p14:creationId xmlns:p14="http://schemas.microsoft.com/office/powerpoint/2010/main" val="3823668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1B894-6F2E-8590-FAA2-10153C3A5A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1F1E46-63F5-DE31-D029-D6051B98580A}"/>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FA8BBC5-DA5F-4805-4B13-BA8F70CEB680}"/>
              </a:ext>
            </a:extLst>
          </p:cNvPr>
          <p:cNvSpPr>
            <a:spLocks noGrp="1"/>
          </p:cNvSpPr>
          <p:nvPr>
            <p:ph idx="1"/>
          </p:nvPr>
        </p:nvSpPr>
        <p:spPr/>
        <p:txBody>
          <a:bodyPr>
            <a:normAutofit/>
          </a:bodyPr>
          <a:lstStyle/>
          <a:p>
            <a:r>
              <a:rPr lang="en-US" sz="2400" b="1" dirty="0"/>
              <a:t>What is Ferroelectricity?</a:t>
            </a:r>
          </a:p>
          <a:p>
            <a:pPr lvl="1"/>
            <a:r>
              <a:rPr lang="en-US" altLang="ko-KR" sz="2000" dirty="0">
                <a:solidFill>
                  <a:schemeClr val="tx1"/>
                </a:solidFill>
              </a:rPr>
              <a:t>Ferroelectricity: introduction</a:t>
            </a:r>
          </a:p>
          <a:p>
            <a:pPr lvl="1"/>
            <a:r>
              <a:rPr lang="en-US" altLang="ko-KR" sz="2000" dirty="0">
                <a:solidFill>
                  <a:schemeClr val="tx1"/>
                </a:solidFill>
              </a:rPr>
              <a:t>Ferroelectric domains and domain wall</a:t>
            </a:r>
          </a:p>
          <a:p>
            <a:pPr lvl="1"/>
            <a:r>
              <a:rPr lang="en-US" altLang="ko-KR" sz="2000" dirty="0"/>
              <a:t>Polarization switching dynamics</a:t>
            </a:r>
            <a:endParaRPr lang="en-US" altLang="ko-KR" sz="2000" dirty="0">
              <a:solidFill>
                <a:schemeClr val="tx1"/>
              </a:solidFill>
            </a:endParaRPr>
          </a:p>
          <a:p>
            <a:r>
              <a:rPr lang="en-US" altLang="ko-KR" sz="2400" dirty="0">
                <a:solidFill>
                  <a:schemeClr val="tx1"/>
                </a:solidFill>
              </a:rPr>
              <a:t>Moiré ferroelectricity: a</a:t>
            </a:r>
            <a:r>
              <a:rPr lang="en-US" sz="2400" dirty="0"/>
              <a:t> new type of ferroelectricity</a:t>
            </a:r>
          </a:p>
          <a:p>
            <a:r>
              <a:rPr lang="en-US" altLang="ko-KR" sz="2400" dirty="0">
                <a:solidFill>
                  <a:schemeClr val="tx1"/>
                </a:solidFill>
              </a:rPr>
              <a:t>Moiré ferroelectrics as functional platform</a:t>
            </a:r>
          </a:p>
        </p:txBody>
      </p:sp>
    </p:spTree>
    <p:extLst>
      <p:ext uri="{BB962C8B-B14F-4D97-AF65-F5344CB8AC3E}">
        <p14:creationId xmlns:p14="http://schemas.microsoft.com/office/powerpoint/2010/main" val="2606321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871EB-F601-CF1C-8981-2B8E9F3854D9}"/>
              </a:ext>
            </a:extLst>
          </p:cNvPr>
          <p:cNvSpPr>
            <a:spLocks noGrp="1"/>
          </p:cNvSpPr>
          <p:nvPr>
            <p:ph type="title"/>
          </p:nvPr>
        </p:nvSpPr>
        <p:spPr/>
        <p:txBody>
          <a:bodyPr/>
          <a:lstStyle/>
          <a:p>
            <a:r>
              <a:rPr lang="en-US" dirty="0"/>
              <a:t>Ferroelectricity (FE): Introduction</a:t>
            </a:r>
          </a:p>
        </p:txBody>
      </p:sp>
      <p:sp>
        <p:nvSpPr>
          <p:cNvPr id="3" name="Content Placeholder 2">
            <a:extLst>
              <a:ext uri="{FF2B5EF4-FFF2-40B4-BE49-F238E27FC236}">
                <a16:creationId xmlns:a16="http://schemas.microsoft.com/office/drawing/2014/main" id="{D8106ED1-0698-4D77-F798-2DEA88AD7684}"/>
              </a:ext>
            </a:extLst>
          </p:cNvPr>
          <p:cNvSpPr>
            <a:spLocks noGrp="1"/>
          </p:cNvSpPr>
          <p:nvPr>
            <p:ph idx="1"/>
          </p:nvPr>
        </p:nvSpPr>
        <p:spPr/>
        <p:txBody>
          <a:bodyPr numCol="1"/>
          <a:lstStyle/>
          <a:p>
            <a:r>
              <a:rPr lang="en-US" dirty="0"/>
              <a:t>Dielectric susceptibility of material</a:t>
            </a:r>
          </a:p>
          <a:p>
            <a:endParaRPr lang="en-US" dirty="0"/>
          </a:p>
          <a:p>
            <a:endParaRPr lang="en-US" dirty="0"/>
          </a:p>
          <a:p>
            <a:endParaRPr lang="en-US" dirty="0"/>
          </a:p>
          <a:p>
            <a:endParaRPr lang="en-US" dirty="0"/>
          </a:p>
          <a:p>
            <a:r>
              <a:rPr lang="en-US" dirty="0"/>
              <a:t>Highly nonlinear susceptibility leads to a remnant electrical polarization in the zero-field limit.</a:t>
            </a:r>
          </a:p>
        </p:txBody>
      </p:sp>
      <p:pic>
        <p:nvPicPr>
          <p:cNvPr id="4" name="Picture 3">
            <a:extLst>
              <a:ext uri="{FF2B5EF4-FFF2-40B4-BE49-F238E27FC236}">
                <a16:creationId xmlns:a16="http://schemas.microsoft.com/office/drawing/2014/main" id="{E9445875-9D14-F715-B166-C2BC96196B4D}"/>
              </a:ext>
            </a:extLst>
          </p:cNvPr>
          <p:cNvPicPr>
            <a:picLocks noChangeAspect="1"/>
          </p:cNvPicPr>
          <p:nvPr/>
        </p:nvPicPr>
        <p:blipFill>
          <a:blip r:embed="rId2"/>
          <a:srcRect b="48578"/>
          <a:stretch/>
        </p:blipFill>
        <p:spPr>
          <a:xfrm>
            <a:off x="4685954" y="1339568"/>
            <a:ext cx="4169286" cy="1704715"/>
          </a:xfrm>
          <a:prstGeom prst="rect">
            <a:avLst/>
          </a:prstGeom>
        </p:spPr>
      </p:pic>
      <p:sp>
        <p:nvSpPr>
          <p:cNvPr id="5" name="TextBox 4">
            <a:extLst>
              <a:ext uri="{FF2B5EF4-FFF2-40B4-BE49-F238E27FC236}">
                <a16:creationId xmlns:a16="http://schemas.microsoft.com/office/drawing/2014/main" id="{7898FE6A-004C-F32A-79C3-B54A8F6CA237}"/>
              </a:ext>
            </a:extLst>
          </p:cNvPr>
          <p:cNvSpPr txBox="1"/>
          <p:nvPr/>
        </p:nvSpPr>
        <p:spPr>
          <a:xfrm>
            <a:off x="5074742" y="3044283"/>
            <a:ext cx="3391709" cy="307777"/>
          </a:xfrm>
          <a:prstGeom prst="rect">
            <a:avLst/>
          </a:prstGeom>
          <a:noFill/>
        </p:spPr>
        <p:txBody>
          <a:bodyPr wrap="square">
            <a:spAutoFit/>
          </a:bodyPr>
          <a:lstStyle/>
          <a:p>
            <a:r>
              <a:rPr lang="en-GB" sz="1400" b="0" i="0" dirty="0">
                <a:solidFill>
                  <a:srgbClr val="222222"/>
                </a:solidFill>
                <a:effectLst/>
                <a:latin typeface="Arial" panose="020B0604020202020204" pitchFamily="34" charset="0"/>
              </a:rPr>
              <a:t>W. Lee et al. </a:t>
            </a:r>
            <a:r>
              <a:rPr lang="en-GB" sz="1400" b="0" i="1" dirty="0">
                <a:solidFill>
                  <a:srgbClr val="222222"/>
                </a:solidFill>
                <a:effectLst/>
                <a:latin typeface="Arial" panose="020B0604020202020204" pitchFamily="34" charset="0"/>
              </a:rPr>
              <a:t>APL Materials</a:t>
            </a:r>
            <a:r>
              <a:rPr lang="en-GB" sz="1400" b="0" i="0" dirty="0">
                <a:solidFill>
                  <a:srgbClr val="222222"/>
                </a:solidFill>
                <a:effectLst/>
                <a:latin typeface="Arial" panose="020B0604020202020204" pitchFamily="34" charset="0"/>
              </a:rPr>
              <a:t> 9.12 (2021).</a:t>
            </a:r>
            <a:endParaRPr lang="en-US" sz="1400" dirty="0"/>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22505500-1746-AC21-7026-31C0CA3CF742}"/>
                  </a:ext>
                </a:extLst>
              </p:cNvPr>
              <p:cNvSpPr txBox="1"/>
              <p:nvPr/>
            </p:nvSpPr>
            <p:spPr>
              <a:xfrm>
                <a:off x="1844431" y="1843257"/>
                <a:ext cx="1876668" cy="536044"/>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𝑃</m:t>
                          </m:r>
                        </m:e>
                      </m:acc>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𝜒</m:t>
                          </m:r>
                        </m:e>
                        <m:sub>
                          <m:r>
                            <a:rPr lang="en-US" sz="2400" b="0" i="1" smtClean="0">
                              <a:latin typeface="Cambria Math" panose="02040503050406030204" pitchFamily="18" charset="0"/>
                            </a:rPr>
                            <m:t>𝐸</m:t>
                          </m:r>
                        </m:sub>
                      </m:sSub>
                      <m:d>
                        <m:dPr>
                          <m:ctrlPr>
                            <a:rPr lang="en-US" sz="2400" b="0" i="1" smtClean="0">
                              <a:latin typeface="Cambria Math" panose="02040503050406030204" pitchFamily="18" charset="0"/>
                            </a:rPr>
                          </m:ctrlPr>
                        </m:dPr>
                        <m:e>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𝐸</m:t>
                              </m:r>
                            </m:e>
                          </m:acc>
                        </m:e>
                      </m:d>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𝐸</m:t>
                          </m:r>
                        </m:e>
                      </m:acc>
                    </m:oMath>
                  </m:oMathPara>
                </a14:m>
                <a:endParaRPr lang="en-US" sz="2400" dirty="0"/>
              </a:p>
            </p:txBody>
          </p:sp>
        </mc:Choice>
        <mc:Fallback>
          <p:sp>
            <p:nvSpPr>
              <p:cNvPr id="6" name="TextBox 5">
                <a:extLst>
                  <a:ext uri="{FF2B5EF4-FFF2-40B4-BE49-F238E27FC236}">
                    <a16:creationId xmlns:a16="http://schemas.microsoft.com/office/drawing/2014/main" id="{22505500-1746-AC21-7026-31C0CA3CF742}"/>
                  </a:ext>
                </a:extLst>
              </p:cNvPr>
              <p:cNvSpPr txBox="1">
                <a:spLocks noRot="1" noChangeAspect="1" noMove="1" noResize="1" noEditPoints="1" noAdjustHandles="1" noChangeArrowheads="1" noChangeShapeType="1" noTextEdit="1"/>
              </p:cNvSpPr>
              <p:nvPr/>
            </p:nvSpPr>
            <p:spPr>
              <a:xfrm>
                <a:off x="1844431" y="1843257"/>
                <a:ext cx="1876668" cy="536044"/>
              </a:xfrm>
              <a:prstGeom prst="rect">
                <a:avLst/>
              </a:prstGeom>
              <a:blipFill>
                <a:blip r:embed="rId3"/>
                <a:stretch>
                  <a:fillRect/>
                </a:stretch>
              </a:blipFill>
            </p:spPr>
            <p:txBody>
              <a:bodyPr/>
              <a:lstStyle/>
              <a:p>
                <a:r>
                  <a:rPr lang="en-US">
                    <a:noFill/>
                  </a:rPr>
                  <a:t> </a:t>
                </a:r>
              </a:p>
            </p:txBody>
          </p:sp>
        </mc:Fallback>
      </mc:AlternateContent>
      <p:pic>
        <p:nvPicPr>
          <p:cNvPr id="1026" name="Picture 2" descr="a Polarization with and without electric field in paraelectric and ferroelectric materials. b Typical P–E characteristics of ferroelectric materials and definition of Pr, Ps, and Ec">
            <a:extLst>
              <a:ext uri="{FF2B5EF4-FFF2-40B4-BE49-F238E27FC236}">
                <a16:creationId xmlns:a16="http://schemas.microsoft.com/office/drawing/2014/main" id="{324E40D4-C32C-F1CB-B280-58EEDC749E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4559" y="4204418"/>
            <a:ext cx="6062790" cy="170471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76F2C88-A0B7-8210-D522-FE56738881AC}"/>
              </a:ext>
            </a:extLst>
          </p:cNvPr>
          <p:cNvSpPr txBox="1"/>
          <p:nvPr/>
        </p:nvSpPr>
        <p:spPr>
          <a:xfrm>
            <a:off x="2399954" y="5972201"/>
            <a:ext cx="4572000" cy="523220"/>
          </a:xfrm>
          <a:prstGeom prst="rect">
            <a:avLst/>
          </a:prstGeom>
          <a:noFill/>
        </p:spPr>
        <p:txBody>
          <a:bodyPr wrap="square">
            <a:spAutoFit/>
          </a:bodyPr>
          <a:lstStyle/>
          <a:p>
            <a:pPr algn="ctr"/>
            <a:r>
              <a:rPr lang="en-US" sz="1400" b="0" i="0" dirty="0" err="1">
                <a:solidFill>
                  <a:srgbClr val="222222"/>
                </a:solidFill>
                <a:effectLst/>
                <a:latin typeface="Arial" panose="020B0604020202020204" pitchFamily="34" charset="0"/>
              </a:rPr>
              <a:t>Toprasertpong</a:t>
            </a:r>
            <a:r>
              <a:rPr lang="en-US" sz="1400" b="0" i="0" dirty="0">
                <a:solidFill>
                  <a:srgbClr val="222222"/>
                </a:solidFill>
                <a:effectLst/>
                <a:latin typeface="Arial" panose="020B0604020202020204" pitchFamily="34" charset="0"/>
              </a:rPr>
              <a:t>, Takenaka, </a:t>
            </a:r>
            <a:r>
              <a:rPr lang="en-US" sz="1400" dirty="0">
                <a:solidFill>
                  <a:srgbClr val="222222"/>
                </a:solidFill>
                <a:latin typeface="Arial" panose="020B0604020202020204" pitchFamily="34" charset="0"/>
              </a:rPr>
              <a:t>&amp; </a:t>
            </a:r>
            <a:r>
              <a:rPr lang="en-US" sz="1400" b="0" i="0" dirty="0">
                <a:solidFill>
                  <a:srgbClr val="222222"/>
                </a:solidFill>
                <a:effectLst/>
                <a:latin typeface="Arial" panose="020B0604020202020204" pitchFamily="34" charset="0"/>
              </a:rPr>
              <a:t>Shinichi Takagi. </a:t>
            </a:r>
            <a:r>
              <a:rPr lang="en-US" sz="1400" b="0" i="1" dirty="0">
                <a:solidFill>
                  <a:srgbClr val="222222"/>
                </a:solidFill>
                <a:effectLst/>
                <a:latin typeface="Arial" panose="020B0604020202020204" pitchFamily="34" charset="0"/>
              </a:rPr>
              <a:t>Applied Physics A</a:t>
            </a:r>
            <a:r>
              <a:rPr lang="en-US" sz="1400" b="0" i="0" dirty="0">
                <a:solidFill>
                  <a:srgbClr val="222222"/>
                </a:solidFill>
                <a:effectLst/>
                <a:latin typeface="Arial" panose="020B0604020202020204" pitchFamily="34" charset="0"/>
              </a:rPr>
              <a:t> 128.12 (2022): 1114.</a:t>
            </a:r>
            <a:endParaRPr lang="en-US" sz="1400" dirty="0"/>
          </a:p>
        </p:txBody>
      </p:sp>
    </p:spTree>
    <p:extLst>
      <p:ext uri="{BB962C8B-B14F-4D97-AF65-F5344CB8AC3E}">
        <p14:creationId xmlns:p14="http://schemas.microsoft.com/office/powerpoint/2010/main" val="1606006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0165E-66EE-F67F-6F9E-A77D2C44FC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BE69A1-D76B-F725-B699-3BD3B5B1DDD4}"/>
              </a:ext>
            </a:extLst>
          </p:cNvPr>
          <p:cNvSpPr>
            <a:spLocks noGrp="1"/>
          </p:cNvSpPr>
          <p:nvPr>
            <p:ph type="title"/>
          </p:nvPr>
        </p:nvSpPr>
        <p:spPr/>
        <p:txBody>
          <a:bodyPr/>
          <a:lstStyle/>
          <a:p>
            <a:r>
              <a:rPr lang="en-US" dirty="0"/>
              <a:t>Ferroelectricity (FE): Introduction</a:t>
            </a:r>
          </a:p>
        </p:txBody>
      </p:sp>
      <p:sp>
        <p:nvSpPr>
          <p:cNvPr id="3" name="Content Placeholder 2">
            <a:extLst>
              <a:ext uri="{FF2B5EF4-FFF2-40B4-BE49-F238E27FC236}">
                <a16:creationId xmlns:a16="http://schemas.microsoft.com/office/drawing/2014/main" id="{F25F0714-004A-8906-16EB-1D0D5A7C7F75}"/>
              </a:ext>
            </a:extLst>
          </p:cNvPr>
          <p:cNvSpPr>
            <a:spLocks noGrp="1"/>
          </p:cNvSpPr>
          <p:nvPr>
            <p:ph idx="1"/>
          </p:nvPr>
        </p:nvSpPr>
        <p:spPr/>
        <p:txBody>
          <a:bodyPr numCol="1"/>
          <a:lstStyle/>
          <a:p>
            <a:r>
              <a:rPr lang="en-US" dirty="0"/>
              <a:t>Energetic perspectives on FE:</a:t>
            </a:r>
            <a:br>
              <a:rPr lang="en-US" dirty="0"/>
            </a:br>
            <a:r>
              <a:rPr lang="en-US" dirty="0"/>
              <a:t>Polarization order driven by spontaneous</a:t>
            </a:r>
            <a:br>
              <a:rPr lang="en-US" dirty="0"/>
            </a:br>
            <a:r>
              <a:rPr lang="en-US" dirty="0"/>
              <a:t>inversion symmetry breaking</a:t>
            </a:r>
          </a:p>
        </p:txBody>
      </p:sp>
      <p:grpSp>
        <p:nvGrpSpPr>
          <p:cNvPr id="29" name="Group 28">
            <a:extLst>
              <a:ext uri="{FF2B5EF4-FFF2-40B4-BE49-F238E27FC236}">
                <a16:creationId xmlns:a16="http://schemas.microsoft.com/office/drawing/2014/main" id="{AD313789-CC29-4595-5F27-857C27EB214B}"/>
              </a:ext>
            </a:extLst>
          </p:cNvPr>
          <p:cNvGrpSpPr/>
          <p:nvPr/>
        </p:nvGrpSpPr>
        <p:grpSpPr>
          <a:xfrm>
            <a:off x="837020" y="2421261"/>
            <a:ext cx="4247517" cy="4082875"/>
            <a:chOff x="5065782" y="2133600"/>
            <a:chExt cx="3065214" cy="2946400"/>
          </a:xfrm>
        </p:grpSpPr>
        <p:sp>
          <p:nvSpPr>
            <p:cNvPr id="13" name="Free-form: Shape 12">
              <a:extLst>
                <a:ext uri="{FF2B5EF4-FFF2-40B4-BE49-F238E27FC236}">
                  <a16:creationId xmlns:a16="http://schemas.microsoft.com/office/drawing/2014/main" id="{C0951640-514C-C0D1-266B-118B057400F6}"/>
                </a:ext>
              </a:extLst>
            </p:cNvPr>
            <p:cNvSpPr/>
            <p:nvPr/>
          </p:nvSpPr>
          <p:spPr>
            <a:xfrm>
              <a:off x="5354157" y="2356067"/>
              <a:ext cx="2458204" cy="1920193"/>
            </a:xfrm>
            <a:custGeom>
              <a:avLst/>
              <a:gdLst>
                <a:gd name="connsiteX0" fmla="*/ 0 w 1242060"/>
                <a:gd name="connsiteY0" fmla="*/ 0 h 876300"/>
                <a:gd name="connsiteX1" fmla="*/ 603885 w 1242060"/>
                <a:gd name="connsiteY1" fmla="*/ 876300 h 876300"/>
                <a:gd name="connsiteX2" fmla="*/ 1242060 w 1242060"/>
                <a:gd name="connsiteY2" fmla="*/ 1905 h 876300"/>
              </a:gdLst>
              <a:ahLst/>
              <a:cxnLst>
                <a:cxn ang="0">
                  <a:pos x="connsiteX0" y="connsiteY0"/>
                </a:cxn>
                <a:cxn ang="0">
                  <a:pos x="connsiteX1" y="connsiteY1"/>
                </a:cxn>
                <a:cxn ang="0">
                  <a:pos x="connsiteX2" y="connsiteY2"/>
                </a:cxn>
              </a:cxnLst>
              <a:rect l="l" t="t" r="r" b="b"/>
              <a:pathLst>
                <a:path w="1242060" h="876300">
                  <a:moveTo>
                    <a:pt x="0" y="0"/>
                  </a:moveTo>
                  <a:cubicBezTo>
                    <a:pt x="198437" y="437991"/>
                    <a:pt x="396875" y="875983"/>
                    <a:pt x="603885" y="876300"/>
                  </a:cubicBezTo>
                  <a:cubicBezTo>
                    <a:pt x="810895" y="876617"/>
                    <a:pt x="1026477" y="439261"/>
                    <a:pt x="1242060" y="1905"/>
                  </a:cubicBezTo>
                </a:path>
              </a:pathLst>
            </a:cu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F9DFF76C-BC43-F2AD-721E-5138B934BD17}"/>
                </a:ext>
              </a:extLst>
            </p:cNvPr>
            <p:cNvSpPr/>
            <p:nvPr/>
          </p:nvSpPr>
          <p:spPr>
            <a:xfrm>
              <a:off x="5065782" y="3126855"/>
              <a:ext cx="3046363" cy="1953145"/>
            </a:xfrm>
            <a:custGeom>
              <a:avLst/>
              <a:gdLst>
                <a:gd name="connsiteX0" fmla="*/ 0 w 1539240"/>
                <a:gd name="connsiteY0" fmla="*/ 0 h 891338"/>
                <a:gd name="connsiteX1" fmla="*/ 373380 w 1539240"/>
                <a:gd name="connsiteY1" fmla="*/ 872490 h 891338"/>
                <a:gd name="connsiteX2" fmla="*/ 769620 w 1539240"/>
                <a:gd name="connsiteY2" fmla="*/ 521970 h 891338"/>
                <a:gd name="connsiteX3" fmla="*/ 1171575 w 1539240"/>
                <a:gd name="connsiteY3" fmla="*/ 880110 h 891338"/>
                <a:gd name="connsiteX4" fmla="*/ 1539240 w 1539240"/>
                <a:gd name="connsiteY4" fmla="*/ 1905 h 89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240" h="891338">
                  <a:moveTo>
                    <a:pt x="0" y="0"/>
                  </a:moveTo>
                  <a:cubicBezTo>
                    <a:pt x="122555" y="392747"/>
                    <a:pt x="245110" y="785495"/>
                    <a:pt x="373380" y="872490"/>
                  </a:cubicBezTo>
                  <a:cubicBezTo>
                    <a:pt x="501650" y="959485"/>
                    <a:pt x="636588" y="520700"/>
                    <a:pt x="769620" y="521970"/>
                  </a:cubicBezTo>
                  <a:cubicBezTo>
                    <a:pt x="902652" y="523240"/>
                    <a:pt x="1043305" y="966788"/>
                    <a:pt x="1171575" y="880110"/>
                  </a:cubicBezTo>
                  <a:cubicBezTo>
                    <a:pt x="1299845" y="793433"/>
                    <a:pt x="1419542" y="397669"/>
                    <a:pt x="1539240" y="1905"/>
                  </a:cubicBezTo>
                </a:path>
              </a:pathLst>
            </a:cu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B661A3FE-7164-8F77-0912-1024ADA85A27}"/>
                </a:ext>
              </a:extLst>
            </p:cNvPr>
            <p:cNvCxnSpPr>
              <a:cxnSpLocks/>
            </p:cNvCxnSpPr>
            <p:nvPr/>
          </p:nvCxnSpPr>
          <p:spPr>
            <a:xfrm>
              <a:off x="6583259" y="2133600"/>
              <a:ext cx="0" cy="2142660"/>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938EFB0-08A4-982F-25F2-C14B29A6223D}"/>
                </a:ext>
              </a:extLst>
            </p:cNvPr>
            <p:cNvCxnSpPr>
              <a:cxnSpLocks/>
            </p:cNvCxnSpPr>
            <p:nvPr/>
          </p:nvCxnSpPr>
          <p:spPr>
            <a:xfrm>
              <a:off x="5080766" y="4276260"/>
              <a:ext cx="3050230" cy="0"/>
            </a:xfrm>
            <a:prstGeom prst="line">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1ED83729-792F-A9DB-B867-81650CC4EF41}"/>
              </a:ext>
            </a:extLst>
          </p:cNvPr>
          <p:cNvPicPr>
            <a:picLocks noChangeAspect="1"/>
          </p:cNvPicPr>
          <p:nvPr/>
        </p:nvPicPr>
        <p:blipFill>
          <a:blip r:embed="rId2"/>
          <a:srcRect l="3437" t="59059" r="-1114" b="-98"/>
          <a:stretch/>
        </p:blipFill>
        <p:spPr>
          <a:xfrm rot="5400000">
            <a:off x="4999277" y="3004456"/>
            <a:ext cx="4854961" cy="1621948"/>
          </a:xfrm>
          <a:prstGeom prst="rect">
            <a:avLst/>
          </a:prstGeom>
        </p:spPr>
      </p:pic>
      <p:sp>
        <p:nvSpPr>
          <p:cNvPr id="31" name="TextBox 30">
            <a:extLst>
              <a:ext uri="{FF2B5EF4-FFF2-40B4-BE49-F238E27FC236}">
                <a16:creationId xmlns:a16="http://schemas.microsoft.com/office/drawing/2014/main" id="{E306B907-CBD6-0DAB-4DC5-4C8F3610E1CF}"/>
              </a:ext>
            </a:extLst>
          </p:cNvPr>
          <p:cNvSpPr txBox="1"/>
          <p:nvPr/>
        </p:nvSpPr>
        <p:spPr>
          <a:xfrm>
            <a:off x="5482373" y="1773328"/>
            <a:ext cx="1048685" cy="646331"/>
          </a:xfrm>
          <a:prstGeom prst="rect">
            <a:avLst/>
          </a:prstGeom>
          <a:noFill/>
        </p:spPr>
        <p:txBody>
          <a:bodyPr wrap="none" rtlCol="0">
            <a:spAutoFit/>
          </a:bodyPr>
          <a:lstStyle/>
          <a:p>
            <a:pPr algn="ctr"/>
            <a:r>
              <a:rPr lang="en-US" dirty="0"/>
              <a:t>Linear</a:t>
            </a:r>
          </a:p>
          <a:p>
            <a:pPr algn="ctr"/>
            <a:r>
              <a:rPr lang="en-US" dirty="0"/>
              <a:t>dielectric</a:t>
            </a:r>
          </a:p>
        </p:txBody>
      </p:sp>
      <p:sp>
        <p:nvSpPr>
          <p:cNvPr id="32" name="TextBox 31">
            <a:extLst>
              <a:ext uri="{FF2B5EF4-FFF2-40B4-BE49-F238E27FC236}">
                <a16:creationId xmlns:a16="http://schemas.microsoft.com/office/drawing/2014/main" id="{BFE9E1B9-5F9F-58DF-D600-6CA092DF4193}"/>
              </a:ext>
            </a:extLst>
          </p:cNvPr>
          <p:cNvSpPr txBox="1"/>
          <p:nvPr/>
        </p:nvSpPr>
        <p:spPr>
          <a:xfrm>
            <a:off x="5364584" y="3630764"/>
            <a:ext cx="1284262" cy="369332"/>
          </a:xfrm>
          <a:prstGeom prst="rect">
            <a:avLst/>
          </a:prstGeom>
          <a:noFill/>
        </p:spPr>
        <p:txBody>
          <a:bodyPr wrap="none" rtlCol="0">
            <a:spAutoFit/>
          </a:bodyPr>
          <a:lstStyle/>
          <a:p>
            <a:pPr algn="ctr"/>
            <a:r>
              <a:rPr lang="en-US" dirty="0"/>
              <a:t>Paraelectric</a:t>
            </a:r>
          </a:p>
        </p:txBody>
      </p:sp>
      <p:sp>
        <p:nvSpPr>
          <p:cNvPr id="33" name="TextBox 32">
            <a:extLst>
              <a:ext uri="{FF2B5EF4-FFF2-40B4-BE49-F238E27FC236}">
                <a16:creationId xmlns:a16="http://schemas.microsoft.com/office/drawing/2014/main" id="{7C4EBB4A-71CA-8FA3-0E72-C4E75BBCC9F6}"/>
              </a:ext>
            </a:extLst>
          </p:cNvPr>
          <p:cNvSpPr txBox="1"/>
          <p:nvPr/>
        </p:nvSpPr>
        <p:spPr>
          <a:xfrm>
            <a:off x="5321623" y="5204337"/>
            <a:ext cx="1370183" cy="369332"/>
          </a:xfrm>
          <a:prstGeom prst="rect">
            <a:avLst/>
          </a:prstGeom>
          <a:noFill/>
        </p:spPr>
        <p:txBody>
          <a:bodyPr wrap="none" rtlCol="0">
            <a:spAutoFit/>
          </a:bodyPr>
          <a:lstStyle/>
          <a:p>
            <a:pPr algn="ctr"/>
            <a:r>
              <a:rPr lang="en-US" dirty="0"/>
              <a:t>Ferroelectric</a:t>
            </a:r>
          </a:p>
        </p:txBody>
      </p:sp>
      <mc:AlternateContent xmlns:mc="http://schemas.openxmlformats.org/markup-compatibility/2006">
        <mc:Choice xmlns:a14="http://schemas.microsoft.com/office/drawing/2010/main" Requires="a14">
          <p:sp>
            <p:nvSpPr>
              <p:cNvPr id="34" name="TextBox 33">
                <a:extLst>
                  <a:ext uri="{FF2B5EF4-FFF2-40B4-BE49-F238E27FC236}">
                    <a16:creationId xmlns:a16="http://schemas.microsoft.com/office/drawing/2014/main" id="{7BED8E92-9FCC-D40F-5A6D-88A40B1D2EBA}"/>
                  </a:ext>
                </a:extLst>
              </p:cNvPr>
              <p:cNvSpPr txBox="1"/>
              <p:nvPr/>
            </p:nvSpPr>
            <p:spPr>
              <a:xfrm>
                <a:off x="3054595" y="2406371"/>
                <a:ext cx="390876"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𝑬</m:t>
                      </m:r>
                    </m:oMath>
                  </m:oMathPara>
                </a14:m>
                <a:endParaRPr lang="en-US" b="1" dirty="0"/>
              </a:p>
            </p:txBody>
          </p:sp>
        </mc:Choice>
        <mc:Fallback>
          <p:sp>
            <p:nvSpPr>
              <p:cNvPr id="34" name="TextBox 33">
                <a:extLst>
                  <a:ext uri="{FF2B5EF4-FFF2-40B4-BE49-F238E27FC236}">
                    <a16:creationId xmlns:a16="http://schemas.microsoft.com/office/drawing/2014/main" id="{7BED8E92-9FCC-D40F-5A6D-88A40B1D2EBA}"/>
                  </a:ext>
                </a:extLst>
              </p:cNvPr>
              <p:cNvSpPr txBox="1">
                <a:spLocks noRot="1" noChangeAspect="1" noMove="1" noResize="1" noEditPoints="1" noAdjustHandles="1" noChangeArrowheads="1" noChangeShapeType="1" noTextEdit="1"/>
              </p:cNvSpPr>
              <p:nvPr/>
            </p:nvSpPr>
            <p:spPr>
              <a:xfrm>
                <a:off x="3054595" y="2406371"/>
                <a:ext cx="390876"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5" name="TextBox 34">
                <a:extLst>
                  <a:ext uri="{FF2B5EF4-FFF2-40B4-BE49-F238E27FC236}">
                    <a16:creationId xmlns:a16="http://schemas.microsoft.com/office/drawing/2014/main" id="{305C8807-41C5-A3E2-27DE-B3DA4DD3FCDD}"/>
                  </a:ext>
                </a:extLst>
              </p:cNvPr>
              <p:cNvSpPr txBox="1"/>
              <p:nvPr/>
            </p:nvSpPr>
            <p:spPr>
              <a:xfrm>
                <a:off x="4828646" y="5479767"/>
                <a:ext cx="396262"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𝑷</m:t>
                      </m:r>
                    </m:oMath>
                  </m:oMathPara>
                </a14:m>
                <a:endParaRPr lang="en-US" b="1" dirty="0"/>
              </a:p>
            </p:txBody>
          </p:sp>
        </mc:Choice>
        <mc:Fallback>
          <p:sp>
            <p:nvSpPr>
              <p:cNvPr id="35" name="TextBox 34">
                <a:extLst>
                  <a:ext uri="{FF2B5EF4-FFF2-40B4-BE49-F238E27FC236}">
                    <a16:creationId xmlns:a16="http://schemas.microsoft.com/office/drawing/2014/main" id="{305C8807-41C5-A3E2-27DE-B3DA4DD3FCDD}"/>
                  </a:ext>
                </a:extLst>
              </p:cNvPr>
              <p:cNvSpPr txBox="1">
                <a:spLocks noRot="1" noChangeAspect="1" noMove="1" noResize="1" noEditPoints="1" noAdjustHandles="1" noChangeArrowheads="1" noChangeShapeType="1" noTextEdit="1"/>
              </p:cNvSpPr>
              <p:nvPr/>
            </p:nvSpPr>
            <p:spPr>
              <a:xfrm>
                <a:off x="4828646" y="5479767"/>
                <a:ext cx="396262" cy="369332"/>
              </a:xfrm>
              <a:prstGeom prst="rect">
                <a:avLst/>
              </a:prstGeom>
              <a:blipFill>
                <a:blip r:embed="rId4"/>
                <a:stretch>
                  <a:fillRect/>
                </a:stretch>
              </a:blipFill>
            </p:spPr>
            <p:txBody>
              <a:bodyPr/>
              <a:lstStyle/>
              <a:p>
                <a:r>
                  <a:rPr lang="en-US">
                    <a:noFill/>
                  </a:rPr>
                  <a:t> </a:t>
                </a:r>
              </a:p>
            </p:txBody>
          </p:sp>
        </mc:Fallback>
      </mc:AlternateContent>
      <p:cxnSp>
        <p:nvCxnSpPr>
          <p:cNvPr id="37" name="Straight Connector 36">
            <a:extLst>
              <a:ext uri="{FF2B5EF4-FFF2-40B4-BE49-F238E27FC236}">
                <a16:creationId xmlns:a16="http://schemas.microsoft.com/office/drawing/2014/main" id="{6BBD07DE-D444-69B6-DE42-F57784B849D9}"/>
              </a:ext>
            </a:extLst>
          </p:cNvPr>
          <p:cNvCxnSpPr/>
          <p:nvPr/>
        </p:nvCxnSpPr>
        <p:spPr>
          <a:xfrm>
            <a:off x="3963267" y="5390380"/>
            <a:ext cx="0" cy="111375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D1492976-306E-A99F-A0CB-2DFDE257DD8A}"/>
                  </a:ext>
                </a:extLst>
              </p:cNvPr>
              <p:cNvSpPr txBox="1"/>
              <p:nvPr/>
            </p:nvSpPr>
            <p:spPr>
              <a:xfrm>
                <a:off x="3771220" y="4966217"/>
                <a:ext cx="462754"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0</m:t>
                          </m:r>
                        </m:sub>
                      </m:sSub>
                    </m:oMath>
                  </m:oMathPara>
                </a14:m>
                <a:endParaRPr lang="en-US" dirty="0"/>
              </a:p>
            </p:txBody>
          </p:sp>
        </mc:Choice>
        <mc:Fallback>
          <p:sp>
            <p:nvSpPr>
              <p:cNvPr id="38" name="TextBox 37">
                <a:extLst>
                  <a:ext uri="{FF2B5EF4-FFF2-40B4-BE49-F238E27FC236}">
                    <a16:creationId xmlns:a16="http://schemas.microsoft.com/office/drawing/2014/main" id="{D1492976-306E-A99F-A0CB-2DFDE257DD8A}"/>
                  </a:ext>
                </a:extLst>
              </p:cNvPr>
              <p:cNvSpPr txBox="1">
                <a:spLocks noRot="1" noChangeAspect="1" noMove="1" noResize="1" noEditPoints="1" noAdjustHandles="1" noChangeArrowheads="1" noChangeShapeType="1" noTextEdit="1"/>
              </p:cNvSpPr>
              <p:nvPr/>
            </p:nvSpPr>
            <p:spPr>
              <a:xfrm>
                <a:off x="3771220" y="4966217"/>
                <a:ext cx="462754" cy="369332"/>
              </a:xfrm>
              <a:prstGeom prst="rect">
                <a:avLst/>
              </a:prstGeom>
              <a:blipFill>
                <a:blip r:embed="rId5"/>
                <a:stretch>
                  <a:fillRect/>
                </a:stretch>
              </a:blipFill>
            </p:spPr>
            <p:txBody>
              <a:bodyPr/>
              <a:lstStyle/>
              <a:p>
                <a:r>
                  <a:rPr lang="en-US">
                    <a:noFill/>
                  </a:rPr>
                  <a:t> </a:t>
                </a:r>
              </a:p>
            </p:txBody>
          </p:sp>
        </mc:Fallback>
      </mc:AlternateContent>
      <p:sp>
        <p:nvSpPr>
          <p:cNvPr id="39" name="TextBox 38">
            <a:extLst>
              <a:ext uri="{FF2B5EF4-FFF2-40B4-BE49-F238E27FC236}">
                <a16:creationId xmlns:a16="http://schemas.microsoft.com/office/drawing/2014/main" id="{CDE6AB97-D710-B4AA-25D4-CD8058B764B0}"/>
              </a:ext>
            </a:extLst>
          </p:cNvPr>
          <p:cNvSpPr txBox="1"/>
          <p:nvPr/>
        </p:nvSpPr>
        <p:spPr>
          <a:xfrm>
            <a:off x="1733758" y="3016864"/>
            <a:ext cx="832279" cy="830997"/>
          </a:xfrm>
          <a:prstGeom prst="rect">
            <a:avLst/>
          </a:prstGeom>
          <a:noFill/>
        </p:spPr>
        <p:txBody>
          <a:bodyPr wrap="none" rtlCol="0">
            <a:spAutoFit/>
          </a:bodyPr>
          <a:lstStyle/>
          <a:p>
            <a:r>
              <a:rPr lang="en-US" sz="2400" dirty="0">
                <a:solidFill>
                  <a:srgbClr val="0070C0"/>
                </a:solidFill>
              </a:rPr>
              <a:t>LDE</a:t>
            </a:r>
            <a:br>
              <a:rPr lang="en-US" sz="2400" dirty="0">
                <a:solidFill>
                  <a:srgbClr val="0070C0"/>
                </a:solidFill>
              </a:rPr>
            </a:br>
            <a:r>
              <a:rPr lang="en-US" sz="2400" dirty="0">
                <a:solidFill>
                  <a:srgbClr val="0070C0"/>
                </a:solidFill>
              </a:rPr>
              <a:t>or PE</a:t>
            </a:r>
          </a:p>
        </p:txBody>
      </p:sp>
      <p:sp>
        <p:nvSpPr>
          <p:cNvPr id="40" name="TextBox 39">
            <a:extLst>
              <a:ext uri="{FF2B5EF4-FFF2-40B4-BE49-F238E27FC236}">
                <a16:creationId xmlns:a16="http://schemas.microsoft.com/office/drawing/2014/main" id="{42993A25-36C3-0457-418A-40352A83213E}"/>
              </a:ext>
            </a:extLst>
          </p:cNvPr>
          <p:cNvSpPr txBox="1"/>
          <p:nvPr/>
        </p:nvSpPr>
        <p:spPr>
          <a:xfrm>
            <a:off x="2391708" y="6102823"/>
            <a:ext cx="476412" cy="461665"/>
          </a:xfrm>
          <a:prstGeom prst="rect">
            <a:avLst/>
          </a:prstGeom>
          <a:noFill/>
        </p:spPr>
        <p:txBody>
          <a:bodyPr wrap="none" rtlCol="0">
            <a:spAutoFit/>
          </a:bodyPr>
          <a:lstStyle/>
          <a:p>
            <a:r>
              <a:rPr lang="en-US" sz="2400" dirty="0">
                <a:solidFill>
                  <a:srgbClr val="92D050"/>
                </a:solidFill>
              </a:rPr>
              <a:t>FE</a:t>
            </a:r>
          </a:p>
        </p:txBody>
      </p:sp>
      <p:sp>
        <p:nvSpPr>
          <p:cNvPr id="41" name="TextBox 40">
            <a:extLst>
              <a:ext uri="{FF2B5EF4-FFF2-40B4-BE49-F238E27FC236}">
                <a16:creationId xmlns:a16="http://schemas.microsoft.com/office/drawing/2014/main" id="{C7D17A54-2280-9700-673F-C85214AA7431}"/>
              </a:ext>
            </a:extLst>
          </p:cNvPr>
          <p:cNvSpPr txBox="1"/>
          <p:nvPr/>
        </p:nvSpPr>
        <p:spPr>
          <a:xfrm>
            <a:off x="5607213" y="6262212"/>
            <a:ext cx="3391709" cy="307777"/>
          </a:xfrm>
          <a:prstGeom prst="rect">
            <a:avLst/>
          </a:prstGeom>
          <a:noFill/>
        </p:spPr>
        <p:txBody>
          <a:bodyPr wrap="square">
            <a:spAutoFit/>
          </a:bodyPr>
          <a:lstStyle/>
          <a:p>
            <a:r>
              <a:rPr lang="en-GB" sz="1400" b="0" i="0" dirty="0">
                <a:solidFill>
                  <a:srgbClr val="222222"/>
                </a:solidFill>
                <a:effectLst/>
                <a:latin typeface="Arial" panose="020B0604020202020204" pitchFamily="34" charset="0"/>
              </a:rPr>
              <a:t>W. Lee et al. </a:t>
            </a:r>
            <a:r>
              <a:rPr lang="en-GB" sz="1400" b="0" i="1" dirty="0">
                <a:solidFill>
                  <a:srgbClr val="222222"/>
                </a:solidFill>
                <a:effectLst/>
                <a:latin typeface="Arial" panose="020B0604020202020204" pitchFamily="34" charset="0"/>
              </a:rPr>
              <a:t>APL Materials</a:t>
            </a:r>
            <a:r>
              <a:rPr lang="en-GB" sz="1400" b="0" i="0" dirty="0">
                <a:solidFill>
                  <a:srgbClr val="222222"/>
                </a:solidFill>
                <a:effectLst/>
                <a:latin typeface="Arial" panose="020B0604020202020204" pitchFamily="34" charset="0"/>
              </a:rPr>
              <a:t> 9.12 (2021)</a:t>
            </a:r>
            <a:endParaRPr lang="en-US" sz="1400" dirty="0"/>
          </a:p>
        </p:txBody>
      </p:sp>
    </p:spTree>
    <p:extLst>
      <p:ext uri="{BB962C8B-B14F-4D97-AF65-F5344CB8AC3E}">
        <p14:creationId xmlns:p14="http://schemas.microsoft.com/office/powerpoint/2010/main" val="941568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DAB35-908D-FFC7-40CD-A7965B37C9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C3ACDE-C824-E136-FD17-70C9775862CD}"/>
              </a:ext>
            </a:extLst>
          </p:cNvPr>
          <p:cNvSpPr>
            <a:spLocks noGrp="1"/>
          </p:cNvSpPr>
          <p:nvPr>
            <p:ph type="title"/>
          </p:nvPr>
        </p:nvSpPr>
        <p:spPr/>
        <p:txBody>
          <a:bodyPr/>
          <a:lstStyle/>
          <a:p>
            <a:r>
              <a:rPr lang="en-US" dirty="0"/>
              <a:t>Ferroelectric domains</a:t>
            </a:r>
          </a:p>
        </p:txBody>
      </p:sp>
      <p:sp>
        <p:nvSpPr>
          <p:cNvPr id="3" name="Content Placeholder 2">
            <a:extLst>
              <a:ext uri="{FF2B5EF4-FFF2-40B4-BE49-F238E27FC236}">
                <a16:creationId xmlns:a16="http://schemas.microsoft.com/office/drawing/2014/main" id="{65351F80-BF08-C293-FA1C-32FA675501D0}"/>
              </a:ext>
            </a:extLst>
          </p:cNvPr>
          <p:cNvSpPr>
            <a:spLocks noGrp="1"/>
          </p:cNvSpPr>
          <p:nvPr>
            <p:ph idx="1"/>
          </p:nvPr>
        </p:nvSpPr>
        <p:spPr/>
        <p:txBody>
          <a:bodyPr numCol="1"/>
          <a:lstStyle/>
          <a:p>
            <a:r>
              <a:rPr lang="en-US" dirty="0"/>
              <a:t>Domain: </a:t>
            </a:r>
            <a:br>
              <a:rPr lang="en-US" dirty="0"/>
            </a:br>
            <a:r>
              <a:rPr lang="en-US" dirty="0"/>
              <a:t>A large cell in which every polarization aligns along a certain direction.</a:t>
            </a:r>
          </a:p>
        </p:txBody>
      </p:sp>
      <p:pic>
        <p:nvPicPr>
          <p:cNvPr id="3074" name="Picture 2">
            <a:extLst>
              <a:ext uri="{FF2B5EF4-FFF2-40B4-BE49-F238E27FC236}">
                <a16:creationId xmlns:a16="http://schemas.microsoft.com/office/drawing/2014/main" id="{D9430742-4FBF-6258-590E-3EFA1B5C20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2" r="73256" b="66122"/>
          <a:stretch/>
        </p:blipFill>
        <p:spPr bwMode="auto">
          <a:xfrm>
            <a:off x="4023831" y="2231087"/>
            <a:ext cx="4210729" cy="32474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EE8C35C-1CF6-222E-C694-CAF81BF91D90}"/>
              </a:ext>
            </a:extLst>
          </p:cNvPr>
          <p:cNvSpPr txBox="1"/>
          <p:nvPr/>
        </p:nvSpPr>
        <p:spPr>
          <a:xfrm>
            <a:off x="3843195" y="5487654"/>
            <a:ext cx="4572000" cy="307777"/>
          </a:xfrm>
          <a:prstGeom prst="rect">
            <a:avLst/>
          </a:prstGeom>
          <a:noFill/>
        </p:spPr>
        <p:txBody>
          <a:bodyPr wrap="square">
            <a:spAutoFit/>
          </a:bodyPr>
          <a:lstStyle/>
          <a:p>
            <a:pPr algn="ctr"/>
            <a:r>
              <a:rPr lang="en-US" sz="1400" b="0" i="0" dirty="0" err="1">
                <a:solidFill>
                  <a:srgbClr val="222222"/>
                </a:solidFill>
                <a:effectLst/>
                <a:latin typeface="Arial" panose="020B0604020202020204" pitchFamily="34" charset="0"/>
              </a:rPr>
              <a:t>Alikin</a:t>
            </a:r>
            <a:r>
              <a:rPr lang="en-US" sz="1400" b="0" i="0" dirty="0">
                <a:solidFill>
                  <a:srgbClr val="222222"/>
                </a:solidFill>
                <a:effectLst/>
                <a:latin typeface="Arial" panose="020B0604020202020204" pitchFamily="34" charset="0"/>
              </a:rPr>
              <a:t> et al. </a:t>
            </a:r>
            <a:r>
              <a:rPr lang="en-US" sz="1400" b="0" i="1" dirty="0">
                <a:solidFill>
                  <a:srgbClr val="222222"/>
                </a:solidFill>
                <a:effectLst/>
                <a:latin typeface="Arial" panose="020B0604020202020204" pitchFamily="34" charset="0"/>
              </a:rPr>
              <a:t>Materials</a:t>
            </a:r>
            <a:r>
              <a:rPr lang="en-US" sz="1400" b="0" i="0" dirty="0">
                <a:solidFill>
                  <a:srgbClr val="222222"/>
                </a:solidFill>
                <a:effectLst/>
                <a:latin typeface="Arial" panose="020B0604020202020204" pitchFamily="34" charset="0"/>
              </a:rPr>
              <a:t> 10.1 (2017): 47.</a:t>
            </a:r>
            <a:endParaRPr lang="en-US" sz="1400" dirty="0"/>
          </a:p>
        </p:txBody>
      </p:sp>
      <p:grpSp>
        <p:nvGrpSpPr>
          <p:cNvPr id="12" name="Group 11">
            <a:extLst>
              <a:ext uri="{FF2B5EF4-FFF2-40B4-BE49-F238E27FC236}">
                <a16:creationId xmlns:a16="http://schemas.microsoft.com/office/drawing/2014/main" id="{61CE25CC-E370-E470-FDE1-5E7766E5CF1B}"/>
              </a:ext>
            </a:extLst>
          </p:cNvPr>
          <p:cNvGrpSpPr/>
          <p:nvPr/>
        </p:nvGrpSpPr>
        <p:grpSpPr>
          <a:xfrm>
            <a:off x="615299" y="2269173"/>
            <a:ext cx="3197214" cy="3247498"/>
            <a:chOff x="789734" y="2354958"/>
            <a:chExt cx="2953307" cy="2999755"/>
          </a:xfrm>
        </p:grpSpPr>
        <p:pic>
          <p:nvPicPr>
            <p:cNvPr id="6" name="Picture 5">
              <a:extLst>
                <a:ext uri="{FF2B5EF4-FFF2-40B4-BE49-F238E27FC236}">
                  <a16:creationId xmlns:a16="http://schemas.microsoft.com/office/drawing/2014/main" id="{5EEBEDF0-DA7F-0807-21E2-E2AC75A4816F}"/>
                </a:ext>
              </a:extLst>
            </p:cNvPr>
            <p:cNvPicPr>
              <a:picLocks noChangeAspect="1"/>
            </p:cNvPicPr>
            <p:nvPr/>
          </p:nvPicPr>
          <p:blipFill>
            <a:blip r:embed="rId3"/>
            <a:srcRect l="67969" t="59059" r="-1115" b="-98"/>
            <a:stretch/>
          </p:blipFill>
          <p:spPr>
            <a:xfrm rot="5400000">
              <a:off x="766510" y="2378182"/>
              <a:ext cx="2999755" cy="2953307"/>
            </a:xfrm>
            <a:prstGeom prst="rect">
              <a:avLst/>
            </a:prstGeom>
          </p:spPr>
        </p:pic>
        <p:sp>
          <p:nvSpPr>
            <p:cNvPr id="7" name="Free-form: Shape 6">
              <a:extLst>
                <a:ext uri="{FF2B5EF4-FFF2-40B4-BE49-F238E27FC236}">
                  <a16:creationId xmlns:a16="http://schemas.microsoft.com/office/drawing/2014/main" id="{6B382626-C430-3BC9-28D7-3A564DCAFB95}"/>
                </a:ext>
              </a:extLst>
            </p:cNvPr>
            <p:cNvSpPr/>
            <p:nvPr/>
          </p:nvSpPr>
          <p:spPr>
            <a:xfrm>
              <a:off x="861060" y="2426970"/>
              <a:ext cx="1402080" cy="1390650"/>
            </a:xfrm>
            <a:custGeom>
              <a:avLst/>
              <a:gdLst>
                <a:gd name="connsiteX0" fmla="*/ 0 w 1402080"/>
                <a:gd name="connsiteY0" fmla="*/ 11430 h 1390650"/>
                <a:gd name="connsiteX1" fmla="*/ 0 w 1402080"/>
                <a:gd name="connsiteY1" fmla="*/ 1390650 h 1390650"/>
                <a:gd name="connsiteX2" fmla="*/ 1402080 w 1402080"/>
                <a:gd name="connsiteY2" fmla="*/ 1310640 h 1390650"/>
                <a:gd name="connsiteX3" fmla="*/ 891540 w 1402080"/>
                <a:gd name="connsiteY3" fmla="*/ 0 h 1390650"/>
                <a:gd name="connsiteX4" fmla="*/ 0 w 1402080"/>
                <a:gd name="connsiteY4" fmla="*/ 11430 h 13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080" h="1390650">
                  <a:moveTo>
                    <a:pt x="0" y="11430"/>
                  </a:moveTo>
                  <a:lnTo>
                    <a:pt x="0" y="1390650"/>
                  </a:lnTo>
                  <a:lnTo>
                    <a:pt x="1402080" y="1310640"/>
                  </a:lnTo>
                  <a:lnTo>
                    <a:pt x="891540" y="0"/>
                  </a:lnTo>
                  <a:lnTo>
                    <a:pt x="0" y="11430"/>
                  </a:lnTo>
                  <a:close/>
                </a:path>
              </a:pathLst>
            </a:custGeom>
            <a:solidFill>
              <a:srgbClr val="92D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B8F97381-FDE9-C92C-662F-7007D785F80B}"/>
                </a:ext>
              </a:extLst>
            </p:cNvPr>
            <p:cNvSpPr/>
            <p:nvPr/>
          </p:nvSpPr>
          <p:spPr>
            <a:xfrm>
              <a:off x="1767840" y="2430780"/>
              <a:ext cx="1874520" cy="1706880"/>
            </a:xfrm>
            <a:custGeom>
              <a:avLst/>
              <a:gdLst>
                <a:gd name="connsiteX0" fmla="*/ 1874520 w 1874520"/>
                <a:gd name="connsiteY0" fmla="*/ 3810 h 1706880"/>
                <a:gd name="connsiteX1" fmla="*/ 0 w 1874520"/>
                <a:gd name="connsiteY1" fmla="*/ 0 h 1706880"/>
                <a:gd name="connsiteX2" fmla="*/ 666750 w 1874520"/>
                <a:gd name="connsiteY2" fmla="*/ 1706880 h 1706880"/>
                <a:gd name="connsiteX3" fmla="*/ 1870710 w 1874520"/>
                <a:gd name="connsiteY3" fmla="*/ 1478280 h 1706880"/>
                <a:gd name="connsiteX4" fmla="*/ 1874520 w 1874520"/>
                <a:gd name="connsiteY4" fmla="*/ 3810 h 1706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520" h="1706880">
                  <a:moveTo>
                    <a:pt x="1874520" y="3810"/>
                  </a:moveTo>
                  <a:lnTo>
                    <a:pt x="0" y="0"/>
                  </a:lnTo>
                  <a:lnTo>
                    <a:pt x="666750" y="1706880"/>
                  </a:lnTo>
                  <a:lnTo>
                    <a:pt x="1870710" y="1478280"/>
                  </a:lnTo>
                  <a:lnTo>
                    <a:pt x="1874520" y="3810"/>
                  </a:lnTo>
                  <a:close/>
                </a:path>
              </a:pathLst>
            </a:custGeom>
            <a:solidFill>
              <a:srgbClr val="FFC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43B9AC9A-EAFC-3A31-6516-B149F552E2BF}"/>
                </a:ext>
              </a:extLst>
            </p:cNvPr>
            <p:cNvSpPr/>
            <p:nvPr/>
          </p:nvSpPr>
          <p:spPr>
            <a:xfrm>
              <a:off x="1973580" y="3909060"/>
              <a:ext cx="1664970" cy="1299210"/>
            </a:xfrm>
            <a:custGeom>
              <a:avLst/>
              <a:gdLst>
                <a:gd name="connsiteX0" fmla="*/ 1664970 w 1664970"/>
                <a:gd name="connsiteY0" fmla="*/ 1299210 h 1299210"/>
                <a:gd name="connsiteX1" fmla="*/ 1664970 w 1664970"/>
                <a:gd name="connsiteY1" fmla="*/ 0 h 1299210"/>
                <a:gd name="connsiteX2" fmla="*/ 464820 w 1664970"/>
                <a:gd name="connsiteY2" fmla="*/ 232410 h 1299210"/>
                <a:gd name="connsiteX3" fmla="*/ 0 w 1664970"/>
                <a:gd name="connsiteY3" fmla="*/ 1299210 h 1299210"/>
                <a:gd name="connsiteX4" fmla="*/ 1664970 w 1664970"/>
                <a:gd name="connsiteY4" fmla="*/ 1299210 h 12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970" h="1299210">
                  <a:moveTo>
                    <a:pt x="1664970" y="1299210"/>
                  </a:moveTo>
                  <a:lnTo>
                    <a:pt x="1664970" y="0"/>
                  </a:lnTo>
                  <a:lnTo>
                    <a:pt x="464820" y="232410"/>
                  </a:lnTo>
                  <a:lnTo>
                    <a:pt x="0" y="1299210"/>
                  </a:lnTo>
                  <a:lnTo>
                    <a:pt x="1664970" y="1299210"/>
                  </a:lnTo>
                  <a:close/>
                </a:path>
              </a:pathLst>
            </a:cu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B7A2A78-6BBE-F8BA-6EF4-C811D3F23010}"/>
                </a:ext>
              </a:extLst>
            </p:cNvPr>
            <p:cNvSpPr/>
            <p:nvPr/>
          </p:nvSpPr>
          <p:spPr>
            <a:xfrm>
              <a:off x="861060" y="3741420"/>
              <a:ext cx="1569720" cy="1474470"/>
            </a:xfrm>
            <a:custGeom>
              <a:avLst/>
              <a:gdLst>
                <a:gd name="connsiteX0" fmla="*/ 0 w 1569720"/>
                <a:gd name="connsiteY0" fmla="*/ 1470660 h 1474470"/>
                <a:gd name="connsiteX1" fmla="*/ 3810 w 1569720"/>
                <a:gd name="connsiteY1" fmla="*/ 80010 h 1474470"/>
                <a:gd name="connsiteX2" fmla="*/ 1405890 w 1569720"/>
                <a:gd name="connsiteY2" fmla="*/ 0 h 1474470"/>
                <a:gd name="connsiteX3" fmla="*/ 1569720 w 1569720"/>
                <a:gd name="connsiteY3" fmla="*/ 396240 h 1474470"/>
                <a:gd name="connsiteX4" fmla="*/ 1112520 w 1569720"/>
                <a:gd name="connsiteY4" fmla="*/ 1474470 h 1474470"/>
                <a:gd name="connsiteX5" fmla="*/ 0 w 1569720"/>
                <a:gd name="connsiteY5" fmla="*/ 1470660 h 1474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9720" h="1474470">
                  <a:moveTo>
                    <a:pt x="0" y="1470660"/>
                  </a:moveTo>
                  <a:lnTo>
                    <a:pt x="3810" y="80010"/>
                  </a:lnTo>
                  <a:lnTo>
                    <a:pt x="1405890" y="0"/>
                  </a:lnTo>
                  <a:lnTo>
                    <a:pt x="1569720" y="396240"/>
                  </a:lnTo>
                  <a:lnTo>
                    <a:pt x="1112520" y="1474470"/>
                  </a:lnTo>
                  <a:lnTo>
                    <a:pt x="0" y="1470660"/>
                  </a:lnTo>
                  <a:close/>
                </a:path>
              </a:pathLst>
            </a:custGeom>
            <a:solidFill>
              <a:srgbClr val="0070C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5E2BFF55-82B2-B824-0377-FF60B2EEAC26}"/>
              </a:ext>
            </a:extLst>
          </p:cNvPr>
          <p:cNvSpPr txBox="1"/>
          <p:nvPr/>
        </p:nvSpPr>
        <p:spPr>
          <a:xfrm>
            <a:off x="567285" y="5487654"/>
            <a:ext cx="3391709" cy="307777"/>
          </a:xfrm>
          <a:prstGeom prst="rect">
            <a:avLst/>
          </a:prstGeom>
          <a:noFill/>
        </p:spPr>
        <p:txBody>
          <a:bodyPr wrap="square">
            <a:spAutoFit/>
          </a:bodyPr>
          <a:lstStyle/>
          <a:p>
            <a:r>
              <a:rPr lang="en-GB" sz="1400" b="0" i="0" dirty="0">
                <a:solidFill>
                  <a:srgbClr val="222222"/>
                </a:solidFill>
                <a:effectLst/>
                <a:latin typeface="Arial" panose="020B0604020202020204" pitchFamily="34" charset="0"/>
              </a:rPr>
              <a:t>W. Lee et al. </a:t>
            </a:r>
            <a:r>
              <a:rPr lang="en-GB" sz="1400" b="0" i="1" dirty="0">
                <a:solidFill>
                  <a:srgbClr val="222222"/>
                </a:solidFill>
                <a:effectLst/>
                <a:latin typeface="Arial" panose="020B0604020202020204" pitchFamily="34" charset="0"/>
              </a:rPr>
              <a:t>APL Materials</a:t>
            </a:r>
            <a:r>
              <a:rPr lang="en-GB" sz="1400" b="0" i="0" dirty="0">
                <a:solidFill>
                  <a:srgbClr val="222222"/>
                </a:solidFill>
                <a:effectLst/>
                <a:latin typeface="Arial" panose="020B0604020202020204" pitchFamily="34" charset="0"/>
              </a:rPr>
              <a:t> 9.12 (2021).</a:t>
            </a:r>
            <a:endParaRPr lang="en-US" sz="1400" dirty="0"/>
          </a:p>
        </p:txBody>
      </p:sp>
    </p:spTree>
    <p:extLst>
      <p:ext uri="{BB962C8B-B14F-4D97-AF65-F5344CB8AC3E}">
        <p14:creationId xmlns:p14="http://schemas.microsoft.com/office/powerpoint/2010/main" val="1252779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F2D5C-6BA8-CD08-3422-4D11BA13B8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CC6E86-9578-E2A7-9DBD-726D4137DB06}"/>
              </a:ext>
            </a:extLst>
          </p:cNvPr>
          <p:cNvSpPr>
            <a:spLocks noGrp="1"/>
          </p:cNvSpPr>
          <p:nvPr>
            <p:ph type="title"/>
          </p:nvPr>
        </p:nvSpPr>
        <p:spPr/>
        <p:txBody>
          <a:bodyPr/>
          <a:lstStyle/>
          <a:p>
            <a:r>
              <a:rPr lang="en-US" dirty="0"/>
              <a:t>Ferroelectricity-driven fields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DB15038-D697-7AEE-8795-7A5654EE95C5}"/>
                  </a:ext>
                </a:extLst>
              </p:cNvPr>
              <p:cNvSpPr>
                <a:spLocks noGrp="1"/>
              </p:cNvSpPr>
              <p:nvPr>
                <p:ph idx="1"/>
              </p:nvPr>
            </p:nvSpPr>
            <p:spPr/>
            <p:txBody>
              <a:bodyPr numCol="1"/>
              <a:lstStyle/>
              <a:p>
                <a:r>
                  <a:rPr lang="en-US" dirty="0"/>
                  <a:t>Depolarization field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𝑑𝑒𝑝</m:t>
                        </m:r>
                      </m:sub>
                    </m:sSub>
                  </m:oMath>
                </a14:m>
                <a:r>
                  <a:rPr lang="en-US" dirty="0"/>
                  <a:t>): a built-in field generated by bound charge</a:t>
                </a:r>
              </a:p>
              <a:p>
                <a:r>
                  <a:rPr lang="en-US" dirty="0"/>
                  <a:t>Stray field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𝑠𝑡𝑟𝑎𝑦</m:t>
                        </m:r>
                      </m:sub>
                    </m:sSub>
                  </m:oMath>
                </a14:m>
                <a:r>
                  <a:rPr lang="en-US" dirty="0"/>
                  <a:t>): a surrounding field generated by ferroelectric potential</a:t>
                </a:r>
              </a:p>
            </p:txBody>
          </p:sp>
        </mc:Choice>
        <mc:Fallback>
          <p:sp>
            <p:nvSpPr>
              <p:cNvPr id="3" name="Content Placeholder 2">
                <a:extLst>
                  <a:ext uri="{FF2B5EF4-FFF2-40B4-BE49-F238E27FC236}">
                    <a16:creationId xmlns:a16="http://schemas.microsoft.com/office/drawing/2014/main" id="{DDB15038-D697-7AEE-8795-7A5654EE95C5}"/>
                  </a:ext>
                </a:extLst>
              </p:cNvPr>
              <p:cNvSpPr>
                <a:spLocks noGrp="1" noRot="1" noChangeAspect="1" noMove="1" noResize="1" noEditPoints="1" noAdjustHandles="1" noChangeArrowheads="1" noChangeShapeType="1" noTextEdit="1"/>
              </p:cNvSpPr>
              <p:nvPr>
                <p:ph idx="1"/>
              </p:nvPr>
            </p:nvSpPr>
            <p:spPr>
              <a:blipFill>
                <a:blip r:embed="rId2"/>
                <a:stretch>
                  <a:fillRect l="-696" t="-620"/>
                </a:stretch>
              </a:blipFill>
            </p:spPr>
            <p:txBody>
              <a:bodyPr/>
              <a:lstStyle/>
              <a:p>
                <a:r>
                  <a:rPr lang="en-US">
                    <a:noFill/>
                  </a:rPr>
                  <a:t> </a:t>
                </a:r>
              </a:p>
            </p:txBody>
          </p:sp>
        </mc:Fallback>
      </mc:AlternateContent>
      <p:pic>
        <p:nvPicPr>
          <p:cNvPr id="4100" name="Picture 4" descr="Figure 1: &#10;            &#10;              Domain formation&#10;              &#10;              in ferroelectrics. (a) Black field lines represent the electric stray field from a ferroelectric monodomain state. The grey arrow shows the polarization direction, P. The build-up of stray electric fields induces a field in the opposite direction, the depolarizing field, Edep, indicated by the red arrow. (b) Complete screening of the ferroelectric polarization by surface charges. (c) 180° domain wall leading to a smaller electric stray field that reduces the internal depolarizing field. (d) Representative multidomain state showing the much smaller electric stray fields. Note that the number of domains formed will depend on several energy terms including the energy cost of having a domain wall, the size of the depolarizing field, and the presence of uncompensated surface bound charges.&#10;          ">
            <a:extLst>
              <a:ext uri="{FF2B5EF4-FFF2-40B4-BE49-F238E27FC236}">
                <a16:creationId xmlns:a16="http://schemas.microsoft.com/office/drawing/2014/main" id="{88319685-4751-EB75-C902-915B4DE4FC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4851"/>
          <a:stretch/>
        </p:blipFill>
        <p:spPr bwMode="auto">
          <a:xfrm>
            <a:off x="628650" y="2923231"/>
            <a:ext cx="3863309" cy="287752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igure 1: &#10;            &#10;              Domain formation&#10;              &#10;              in ferroelectrics. (a) Black field lines represent the electric stray field from a ferroelectric monodomain state. The grey arrow shows the polarization direction, P. The build-up of stray electric fields induces a field in the opposite direction, the depolarizing field, Edep, indicated by the red arrow. (b) Complete screening of the ferroelectric polarization by surface charges. (c) 180° domain wall leading to a smaller electric stray field that reduces the internal depolarizing field. (d) Representative multidomain state showing the much smaller electric stray fields. Note that the number of domains formed will depend on several energy terms including the energy cost of having a domain wall, the size of the depolarizing field, and the presence of uncompensated surface bound charges.&#10;          ">
            <a:extLst>
              <a:ext uri="{FF2B5EF4-FFF2-40B4-BE49-F238E27FC236}">
                <a16:creationId xmlns:a16="http://schemas.microsoft.com/office/drawing/2014/main" id="{0EEC7225-6D1C-9EE1-A301-0F788B93B5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251" r="20667"/>
          <a:stretch/>
        </p:blipFill>
        <p:spPr bwMode="auto">
          <a:xfrm>
            <a:off x="4652043" y="3672611"/>
            <a:ext cx="4216879" cy="250435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FC203910-0B5D-99B6-7AC8-20656655C1C9}"/>
                  </a:ext>
                </a:extLst>
              </p:cNvPr>
              <p:cNvSpPr txBox="1"/>
              <p:nvPr/>
            </p:nvSpPr>
            <p:spPr>
              <a:xfrm>
                <a:off x="2072640" y="2886376"/>
                <a:ext cx="848245" cy="394788"/>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𝑠𝑡𝑟𝑎𝑦</m:t>
                          </m:r>
                        </m:sub>
                      </m:sSub>
                    </m:oMath>
                  </m:oMathPara>
                </a14:m>
                <a:endParaRPr lang="en-US" dirty="0"/>
              </a:p>
            </p:txBody>
          </p:sp>
        </mc:Choice>
        <mc:Fallback>
          <p:sp>
            <p:nvSpPr>
              <p:cNvPr id="7" name="TextBox 6">
                <a:extLst>
                  <a:ext uri="{FF2B5EF4-FFF2-40B4-BE49-F238E27FC236}">
                    <a16:creationId xmlns:a16="http://schemas.microsoft.com/office/drawing/2014/main" id="{FC203910-0B5D-99B6-7AC8-20656655C1C9}"/>
                  </a:ext>
                </a:extLst>
              </p:cNvPr>
              <p:cNvSpPr txBox="1">
                <a:spLocks noRot="1" noChangeAspect="1" noMove="1" noResize="1" noEditPoints="1" noAdjustHandles="1" noChangeArrowheads="1" noChangeShapeType="1" noTextEdit="1"/>
              </p:cNvSpPr>
              <p:nvPr/>
            </p:nvSpPr>
            <p:spPr>
              <a:xfrm>
                <a:off x="2072640" y="2886376"/>
                <a:ext cx="848245" cy="394788"/>
              </a:xfrm>
              <a:prstGeom prst="rect">
                <a:avLst/>
              </a:prstGeom>
              <a:blipFill>
                <a:blip r:embed="rId4"/>
                <a:stretch>
                  <a:fillRect b="-461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DDF3FE74-38D6-666B-4532-8B2021B2D1D3}"/>
                  </a:ext>
                </a:extLst>
              </p:cNvPr>
              <p:cNvSpPr txBox="1"/>
              <p:nvPr/>
            </p:nvSpPr>
            <p:spPr>
              <a:xfrm>
                <a:off x="5249587" y="3046631"/>
                <a:ext cx="3021789" cy="423770"/>
              </a:xfrm>
              <a:prstGeom prst="rect">
                <a:avLst/>
              </a:prstGeom>
              <a:noFill/>
            </p:spPr>
            <p:txBody>
              <a:bodyPr wrap="none" rtlCol="0">
                <a:spAutoFit/>
              </a:bodyPr>
              <a:lstStyle/>
              <a:p>
                <a:r>
                  <a:rPr lang="en-US" sz="2000" dirty="0"/>
                  <a:t>Two ways to minimize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𝐸</m:t>
                        </m:r>
                      </m:e>
                      <m:sub>
                        <m:r>
                          <a:rPr lang="en-US" sz="2000" b="0" i="1" smtClean="0">
                            <a:latin typeface="Cambria Math" panose="02040503050406030204" pitchFamily="18" charset="0"/>
                          </a:rPr>
                          <m:t>𝑑𝑒𝑝</m:t>
                        </m:r>
                      </m:sub>
                    </m:sSub>
                  </m:oMath>
                </a14:m>
                <a:endParaRPr lang="en-US" sz="2000" dirty="0"/>
              </a:p>
            </p:txBody>
          </p:sp>
        </mc:Choice>
        <mc:Fallback>
          <p:sp>
            <p:nvSpPr>
              <p:cNvPr id="9" name="TextBox 8">
                <a:extLst>
                  <a:ext uri="{FF2B5EF4-FFF2-40B4-BE49-F238E27FC236}">
                    <a16:creationId xmlns:a16="http://schemas.microsoft.com/office/drawing/2014/main" id="{DDF3FE74-38D6-666B-4532-8B2021B2D1D3}"/>
                  </a:ext>
                </a:extLst>
              </p:cNvPr>
              <p:cNvSpPr txBox="1">
                <a:spLocks noRot="1" noChangeAspect="1" noMove="1" noResize="1" noEditPoints="1" noAdjustHandles="1" noChangeArrowheads="1" noChangeShapeType="1" noTextEdit="1"/>
              </p:cNvSpPr>
              <p:nvPr/>
            </p:nvSpPr>
            <p:spPr>
              <a:xfrm>
                <a:off x="5249587" y="3046631"/>
                <a:ext cx="3021789" cy="423770"/>
              </a:xfrm>
              <a:prstGeom prst="rect">
                <a:avLst/>
              </a:prstGeom>
              <a:blipFill>
                <a:blip r:embed="rId5"/>
                <a:stretch>
                  <a:fillRect l="-2016" t="-7246" b="-21739"/>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232573DD-1F8D-2E03-04A4-3F6C16EE012F}"/>
              </a:ext>
            </a:extLst>
          </p:cNvPr>
          <p:cNvSpPr txBox="1"/>
          <p:nvPr/>
        </p:nvSpPr>
        <p:spPr>
          <a:xfrm>
            <a:off x="2148620" y="6084612"/>
            <a:ext cx="4846759" cy="307777"/>
          </a:xfrm>
          <a:prstGeom prst="rect">
            <a:avLst/>
          </a:prstGeom>
          <a:noFill/>
        </p:spPr>
        <p:txBody>
          <a:bodyPr wrap="square">
            <a:spAutoFit/>
          </a:bodyPr>
          <a:lstStyle/>
          <a:p>
            <a:r>
              <a:rPr lang="en-GB" sz="1400" b="0" i="0" dirty="0">
                <a:solidFill>
                  <a:srgbClr val="222222"/>
                </a:solidFill>
                <a:effectLst/>
                <a:latin typeface="Arial" panose="020B0604020202020204" pitchFamily="34" charset="0"/>
              </a:rPr>
              <a:t>D. M. Evans et al. </a:t>
            </a:r>
            <a:r>
              <a:rPr lang="en-GB" sz="1400" b="0" i="1" dirty="0">
                <a:solidFill>
                  <a:srgbClr val="222222"/>
                </a:solidFill>
                <a:effectLst/>
                <a:latin typeface="Arial" panose="020B0604020202020204" pitchFamily="34" charset="0"/>
              </a:rPr>
              <a:t>Physical Sciences Reviews</a:t>
            </a:r>
            <a:r>
              <a:rPr lang="en-GB" sz="1400" b="0" i="0" dirty="0">
                <a:solidFill>
                  <a:srgbClr val="222222"/>
                </a:solidFill>
                <a:effectLst/>
                <a:latin typeface="Arial" panose="020B0604020202020204" pitchFamily="34" charset="0"/>
              </a:rPr>
              <a:t> 5.9 (2020).</a:t>
            </a:r>
            <a:endParaRPr lang="en-US" sz="1400" dirty="0"/>
          </a:p>
        </p:txBody>
      </p:sp>
    </p:spTree>
    <p:extLst>
      <p:ext uri="{BB962C8B-B14F-4D97-AF65-F5344CB8AC3E}">
        <p14:creationId xmlns:p14="http://schemas.microsoft.com/office/powerpoint/2010/main" val="4002911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9D285-94FE-0399-E1FF-3FF1B327F3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56486C-9570-4C40-0A3E-36D253AE468B}"/>
              </a:ext>
            </a:extLst>
          </p:cNvPr>
          <p:cNvSpPr>
            <a:spLocks noGrp="1"/>
          </p:cNvSpPr>
          <p:nvPr>
            <p:ph type="title"/>
          </p:nvPr>
        </p:nvSpPr>
        <p:spPr/>
        <p:txBody>
          <a:bodyPr/>
          <a:lstStyle/>
          <a:p>
            <a:r>
              <a:rPr lang="en-US" dirty="0"/>
              <a:t>Ferroelectric domain wall</a:t>
            </a:r>
          </a:p>
        </p:txBody>
      </p:sp>
      <p:sp>
        <p:nvSpPr>
          <p:cNvPr id="3" name="Content Placeholder 2">
            <a:extLst>
              <a:ext uri="{FF2B5EF4-FFF2-40B4-BE49-F238E27FC236}">
                <a16:creationId xmlns:a16="http://schemas.microsoft.com/office/drawing/2014/main" id="{137EE196-6C73-2945-A748-2BCBB6E0C63C}"/>
              </a:ext>
            </a:extLst>
          </p:cNvPr>
          <p:cNvSpPr>
            <a:spLocks noGrp="1"/>
          </p:cNvSpPr>
          <p:nvPr>
            <p:ph idx="1"/>
          </p:nvPr>
        </p:nvSpPr>
        <p:spPr/>
        <p:txBody>
          <a:bodyPr numCol="1"/>
          <a:lstStyle/>
          <a:p>
            <a:r>
              <a:rPr lang="en-US" dirty="0"/>
              <a:t>Domain wall: </a:t>
            </a:r>
            <a:br>
              <a:rPr lang="en-US" dirty="0"/>
            </a:br>
            <a:r>
              <a:rPr lang="en-US" dirty="0"/>
              <a:t>Line (1D) or surface (2D) boundary between one domain and the other.</a:t>
            </a:r>
          </a:p>
        </p:txBody>
      </p:sp>
      <p:sp>
        <p:nvSpPr>
          <p:cNvPr id="5" name="TextBox 4">
            <a:extLst>
              <a:ext uri="{FF2B5EF4-FFF2-40B4-BE49-F238E27FC236}">
                <a16:creationId xmlns:a16="http://schemas.microsoft.com/office/drawing/2014/main" id="{11F32A59-BF9F-495D-1576-519DB5AE920F}"/>
              </a:ext>
            </a:extLst>
          </p:cNvPr>
          <p:cNvSpPr txBox="1"/>
          <p:nvPr/>
        </p:nvSpPr>
        <p:spPr>
          <a:xfrm>
            <a:off x="4202430" y="5487654"/>
            <a:ext cx="4572000" cy="307777"/>
          </a:xfrm>
          <a:prstGeom prst="rect">
            <a:avLst/>
          </a:prstGeom>
          <a:noFill/>
        </p:spPr>
        <p:txBody>
          <a:bodyPr wrap="square">
            <a:spAutoFit/>
          </a:bodyPr>
          <a:lstStyle/>
          <a:p>
            <a:pPr algn="ctr"/>
            <a:r>
              <a:rPr lang="en-US" sz="1400" b="0" i="0" dirty="0">
                <a:solidFill>
                  <a:srgbClr val="222222"/>
                </a:solidFill>
                <a:effectLst/>
                <a:latin typeface="Arial" panose="020B0604020202020204" pitchFamily="34" charset="0"/>
              </a:rPr>
              <a:t>Scott et al. </a:t>
            </a:r>
            <a:r>
              <a:rPr lang="en-US" sz="1400" b="0" i="1" dirty="0">
                <a:solidFill>
                  <a:srgbClr val="222222"/>
                </a:solidFill>
                <a:effectLst/>
                <a:latin typeface="Arial" panose="020B0604020202020204" pitchFamily="34" charset="0"/>
              </a:rPr>
              <a:t>Applied Physics Reviews</a:t>
            </a:r>
            <a:r>
              <a:rPr lang="en-US" sz="1400" b="0" i="0" dirty="0">
                <a:solidFill>
                  <a:srgbClr val="222222"/>
                </a:solidFill>
                <a:effectLst/>
                <a:latin typeface="Arial" panose="020B0604020202020204" pitchFamily="34" charset="0"/>
              </a:rPr>
              <a:t> 4.4 (2017).</a:t>
            </a:r>
            <a:endParaRPr lang="en-US" sz="1400" dirty="0"/>
          </a:p>
        </p:txBody>
      </p:sp>
      <p:pic>
        <p:nvPicPr>
          <p:cNvPr id="6" name="Picture 5">
            <a:extLst>
              <a:ext uri="{FF2B5EF4-FFF2-40B4-BE49-F238E27FC236}">
                <a16:creationId xmlns:a16="http://schemas.microsoft.com/office/drawing/2014/main" id="{025EDE3B-3316-B76E-ADE2-14673D0AFE40}"/>
              </a:ext>
            </a:extLst>
          </p:cNvPr>
          <p:cNvPicPr>
            <a:picLocks noChangeAspect="1"/>
          </p:cNvPicPr>
          <p:nvPr/>
        </p:nvPicPr>
        <p:blipFill>
          <a:blip r:embed="rId2"/>
          <a:srcRect l="67969" t="59059" r="-1115" b="-98"/>
          <a:stretch/>
        </p:blipFill>
        <p:spPr>
          <a:xfrm rot="5400000">
            <a:off x="849237" y="2294315"/>
            <a:ext cx="3247498" cy="3197214"/>
          </a:xfrm>
          <a:prstGeom prst="rect">
            <a:avLst/>
          </a:prstGeom>
        </p:spPr>
      </p:pic>
      <p:sp>
        <p:nvSpPr>
          <p:cNvPr id="11" name="TextBox 10">
            <a:extLst>
              <a:ext uri="{FF2B5EF4-FFF2-40B4-BE49-F238E27FC236}">
                <a16:creationId xmlns:a16="http://schemas.microsoft.com/office/drawing/2014/main" id="{AD03F225-AE9A-805F-6E98-4E5DDEF556D3}"/>
              </a:ext>
            </a:extLst>
          </p:cNvPr>
          <p:cNvSpPr txBox="1"/>
          <p:nvPr/>
        </p:nvSpPr>
        <p:spPr>
          <a:xfrm>
            <a:off x="826365" y="5487654"/>
            <a:ext cx="3391709" cy="307777"/>
          </a:xfrm>
          <a:prstGeom prst="rect">
            <a:avLst/>
          </a:prstGeom>
          <a:noFill/>
        </p:spPr>
        <p:txBody>
          <a:bodyPr wrap="square">
            <a:spAutoFit/>
          </a:bodyPr>
          <a:lstStyle/>
          <a:p>
            <a:r>
              <a:rPr lang="en-GB" sz="1400" b="0" i="0" dirty="0">
                <a:solidFill>
                  <a:srgbClr val="222222"/>
                </a:solidFill>
                <a:effectLst/>
                <a:latin typeface="Arial" panose="020B0604020202020204" pitchFamily="34" charset="0"/>
              </a:rPr>
              <a:t>W. Lee et al. </a:t>
            </a:r>
            <a:r>
              <a:rPr lang="en-GB" sz="1400" b="0" i="1" dirty="0">
                <a:solidFill>
                  <a:srgbClr val="222222"/>
                </a:solidFill>
                <a:effectLst/>
                <a:latin typeface="Arial" panose="020B0604020202020204" pitchFamily="34" charset="0"/>
              </a:rPr>
              <a:t>APL Materials</a:t>
            </a:r>
            <a:r>
              <a:rPr lang="en-GB" sz="1400" b="0" i="0" dirty="0">
                <a:solidFill>
                  <a:srgbClr val="222222"/>
                </a:solidFill>
                <a:effectLst/>
                <a:latin typeface="Arial" panose="020B0604020202020204" pitchFamily="34" charset="0"/>
              </a:rPr>
              <a:t> 9.12 (2021).</a:t>
            </a:r>
            <a:endParaRPr lang="en-US" sz="1400" dirty="0"/>
          </a:p>
        </p:txBody>
      </p:sp>
      <p:cxnSp>
        <p:nvCxnSpPr>
          <p:cNvPr id="13" name="Straight Connector 12">
            <a:extLst>
              <a:ext uri="{FF2B5EF4-FFF2-40B4-BE49-F238E27FC236}">
                <a16:creationId xmlns:a16="http://schemas.microsoft.com/office/drawing/2014/main" id="{2084EA86-1C6D-E25A-B674-509C7947B5F7}"/>
              </a:ext>
            </a:extLst>
          </p:cNvPr>
          <p:cNvCxnSpPr/>
          <p:nvPr/>
        </p:nvCxnSpPr>
        <p:spPr>
          <a:xfrm>
            <a:off x="1930400" y="2346960"/>
            <a:ext cx="721360" cy="18643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7783E3C-0AC3-6E4E-7882-D625DB4A444C}"/>
              </a:ext>
            </a:extLst>
          </p:cNvPr>
          <p:cNvCxnSpPr>
            <a:cxnSpLocks/>
          </p:cNvCxnSpPr>
          <p:nvPr/>
        </p:nvCxnSpPr>
        <p:spPr>
          <a:xfrm flipH="1">
            <a:off x="2651760" y="3962400"/>
            <a:ext cx="1290320" cy="24892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BA98170-85F2-8362-1C63-E8A012F11538}"/>
              </a:ext>
            </a:extLst>
          </p:cNvPr>
          <p:cNvCxnSpPr>
            <a:cxnSpLocks/>
          </p:cNvCxnSpPr>
          <p:nvPr/>
        </p:nvCxnSpPr>
        <p:spPr>
          <a:xfrm flipV="1">
            <a:off x="2143760" y="4211320"/>
            <a:ext cx="508000" cy="117348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682B522-3FF1-13CE-F245-5BD2213A6E9A}"/>
              </a:ext>
            </a:extLst>
          </p:cNvPr>
          <p:cNvCxnSpPr>
            <a:cxnSpLocks/>
          </p:cNvCxnSpPr>
          <p:nvPr/>
        </p:nvCxnSpPr>
        <p:spPr>
          <a:xfrm flipV="1">
            <a:off x="952500" y="3771900"/>
            <a:ext cx="1512570" cy="8001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1BA6223C-3224-74B2-566D-E22476A8925C}"/>
              </a:ext>
            </a:extLst>
          </p:cNvPr>
          <p:cNvPicPr>
            <a:picLocks noChangeAspect="1"/>
          </p:cNvPicPr>
          <p:nvPr/>
        </p:nvPicPr>
        <p:blipFill>
          <a:blip r:embed="rId3"/>
          <a:stretch>
            <a:fillRect/>
          </a:stretch>
        </p:blipFill>
        <p:spPr>
          <a:xfrm>
            <a:off x="4739821" y="2188893"/>
            <a:ext cx="3296907" cy="3195907"/>
          </a:xfrm>
          <a:prstGeom prst="rect">
            <a:avLst/>
          </a:prstGeom>
        </p:spPr>
      </p:pic>
    </p:spTree>
    <p:extLst>
      <p:ext uri="{BB962C8B-B14F-4D97-AF65-F5344CB8AC3E}">
        <p14:creationId xmlns:p14="http://schemas.microsoft.com/office/powerpoint/2010/main" val="2982763991"/>
      </p:ext>
    </p:extLst>
  </p:cSld>
  <p:clrMapOvr>
    <a:masterClrMapping/>
  </p:clrMapOvr>
</p:sld>
</file>

<file path=ppt/theme/theme1.xml><?xml version="1.0" encoding="utf-8"?>
<a:theme xmlns:a="http://schemas.openxmlformats.org/drawingml/2006/main" name="UT journal club meeting">
  <a:themeElements>
    <a:clrScheme name="Office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테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journal club meeting" id="{52AF95B4-13F7-4661-A180-226B6B387F15}" vid="{6C6F716B-C9F1-4324-A6D6-26CC2B38C582}"/>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UT journal club meeting</Template>
  <TotalTime>3622</TotalTime>
  <Words>1018</Words>
  <Application>Microsoft Office PowerPoint</Application>
  <PresentationFormat>On-screen Show (4:3)</PresentationFormat>
  <Paragraphs>149</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맑은 고딕</vt:lpstr>
      <vt:lpstr>Arial</vt:lpstr>
      <vt:lpstr>Calibri</vt:lpstr>
      <vt:lpstr>Calibri Light</vt:lpstr>
      <vt:lpstr>Cambria Math</vt:lpstr>
      <vt:lpstr>Wingdings</vt:lpstr>
      <vt:lpstr>UT journal club meeting</vt:lpstr>
      <vt:lpstr>Unconventional ferroelectricity and its polarization switching dynamics in moiré system</vt:lpstr>
      <vt:lpstr>Outline</vt:lpstr>
      <vt:lpstr>Outline</vt:lpstr>
      <vt:lpstr>Outline</vt:lpstr>
      <vt:lpstr>Ferroelectricity (FE): Introduction</vt:lpstr>
      <vt:lpstr>Ferroelectricity (FE): Introduction</vt:lpstr>
      <vt:lpstr>Ferroelectric domains</vt:lpstr>
      <vt:lpstr>Ferroelectricity-driven fields</vt:lpstr>
      <vt:lpstr>Ferroelectric domain wall</vt:lpstr>
      <vt:lpstr>Domain wall characteristics</vt:lpstr>
      <vt:lpstr>Polarization switching</vt:lpstr>
      <vt:lpstr>Outline</vt:lpstr>
      <vt:lpstr>Towards a new type of ferroelectricity</vt:lpstr>
      <vt:lpstr>Towards a new type of ferroelectricity</vt:lpstr>
      <vt:lpstr>Origin of Moiré ferroelectricity</vt:lpstr>
      <vt:lpstr>Origin of Moiré ferroelectricity</vt:lpstr>
      <vt:lpstr>Polarization switching in moiré system</vt:lpstr>
      <vt:lpstr>Polarization switching in moiré system</vt:lpstr>
      <vt:lpstr>Polarization switching in moiré system</vt:lpstr>
      <vt:lpstr>Polarization switching in moiré system</vt:lpstr>
      <vt:lpstr>Outline</vt:lpstr>
      <vt:lpstr>Moiré ferroelectrics as functional platform</vt:lpstr>
      <vt:lpstr>Remote engineering of electronic states</vt:lpstr>
      <vt:lpstr>Remote engineering of electronic states</vt:lpstr>
      <vt:lpstr>Devices for engineering application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“Semiconductor  moire materials” Kin Fai Mak &amp; Jie Shan, Nat. Nanotech. (2022)</dc:title>
  <dc:creator>경표 이</dc:creator>
  <cp:lastModifiedBy>이 경표</cp:lastModifiedBy>
  <cp:revision>6</cp:revision>
  <dcterms:created xsi:type="dcterms:W3CDTF">2022-09-21T13:25:59Z</dcterms:created>
  <dcterms:modified xsi:type="dcterms:W3CDTF">2025-03-05T22:51:54Z</dcterms:modified>
</cp:coreProperties>
</file>